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4"/>
  </p:sldMasterIdLst>
  <p:notesMasterIdLst>
    <p:notesMasterId r:id="rId42"/>
  </p:notesMasterIdLst>
  <p:handoutMasterIdLst>
    <p:handoutMasterId r:id="rId43"/>
  </p:handoutMasterIdLst>
  <p:sldIdLst>
    <p:sldId id="1983" r:id="rId5"/>
    <p:sldId id="1982" r:id="rId6"/>
    <p:sldId id="1864" r:id="rId7"/>
    <p:sldId id="1865" r:id="rId8"/>
    <p:sldId id="2013" r:id="rId9"/>
    <p:sldId id="1972" r:id="rId10"/>
    <p:sldId id="1974" r:id="rId11"/>
    <p:sldId id="1975" r:id="rId12"/>
    <p:sldId id="1976" r:id="rId13"/>
    <p:sldId id="1977" r:id="rId14"/>
    <p:sldId id="1978" r:id="rId15"/>
    <p:sldId id="1979" r:id="rId16"/>
    <p:sldId id="1863" r:id="rId17"/>
    <p:sldId id="2011" r:id="rId18"/>
    <p:sldId id="1987" r:id="rId19"/>
    <p:sldId id="2012" r:id="rId20"/>
    <p:sldId id="1988" r:id="rId21"/>
    <p:sldId id="2001" r:id="rId22"/>
    <p:sldId id="2002" r:id="rId23"/>
    <p:sldId id="1959" r:id="rId24"/>
    <p:sldId id="1961" r:id="rId25"/>
    <p:sldId id="1962" r:id="rId26"/>
    <p:sldId id="1963" r:id="rId27"/>
    <p:sldId id="1964" r:id="rId28"/>
    <p:sldId id="2007" r:id="rId29"/>
    <p:sldId id="2008" r:id="rId30"/>
    <p:sldId id="2009" r:id="rId31"/>
    <p:sldId id="2010" r:id="rId32"/>
    <p:sldId id="1852" r:id="rId33"/>
    <p:sldId id="1953" r:id="rId34"/>
    <p:sldId id="1954" r:id="rId35"/>
    <p:sldId id="1957" r:id="rId36"/>
    <p:sldId id="1955" r:id="rId37"/>
    <p:sldId id="1956" r:id="rId38"/>
    <p:sldId id="1958" r:id="rId39"/>
    <p:sldId id="1980" r:id="rId40"/>
    <p:sldId id="185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88"/>
    <a:srgbClr val="FF2625"/>
    <a:srgbClr val="297C2A"/>
    <a:srgbClr val="FE4387"/>
    <a:srgbClr val="F69000"/>
    <a:srgbClr val="01C2D1"/>
    <a:srgbClr val="D6D734"/>
    <a:srgbClr val="005C68"/>
    <a:srgbClr val="3B2E58"/>
    <a:srgbClr val="6B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6" autoAdjust="0"/>
    <p:restoredTop sz="94663"/>
  </p:normalViewPr>
  <p:slideViewPr>
    <p:cSldViewPr snapToGrid="0">
      <p:cViewPr varScale="1">
        <p:scale>
          <a:sx n="106" d="100"/>
          <a:sy n="106" d="100"/>
        </p:scale>
        <p:origin x="816" y="114"/>
      </p:cViewPr>
      <p:guideLst>
        <p:guide orient="horz" pos="2160"/>
        <p:guide pos="480"/>
        <p:guide pos="7200"/>
        <p:guide pos="4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1752"/>
    </p:cViewPr>
  </p:sorterViewPr>
  <p:notesViewPr>
    <p:cSldViewPr snapToGrid="0">
      <p:cViewPr varScale="1">
        <p:scale>
          <a:sx n="86" d="100"/>
          <a:sy n="86" d="100"/>
        </p:scale>
        <p:origin x="384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2D6E6F06-A8AD-4166-9309-5BA718683C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0FB915A-1198-4BC2-BE07-2A9A6F3684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1813194-CFEB-445C-997D-239AB44F7351}" type="datetime1">
              <a:rPr lang="pt-BR" smtClean="0"/>
              <a:t>28/02/2024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0B5FC8A-6693-4749-AF3C-C87F674150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F1A194F9-6D22-48C1-A1A6-51E7F90A1B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C3908E8-FFCC-4E7C-A1CD-3147A6AC4D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4709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tângulo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 rtl="0">
              <a:defRPr/>
            </a:pPr>
            <a:endParaRPr lang="pt-BR" noProof="0" dirty="0"/>
          </a:p>
        </p:txBody>
      </p:sp>
      <p:sp>
        <p:nvSpPr>
          <p:cNvPr id="30723" name="Retângulo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 rtl="0">
              <a:defRPr/>
            </a:pPr>
            <a:endParaRPr lang="pt-BR" noProof="0" dirty="0"/>
          </a:p>
        </p:txBody>
      </p:sp>
      <p:sp>
        <p:nvSpPr>
          <p:cNvPr id="14340" name="Retângulo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tângulo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30726" name="Retângulo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 rtl="0">
              <a:defRPr/>
            </a:pPr>
            <a:endParaRPr lang="pt-BR" noProof="0" dirty="0"/>
          </a:p>
        </p:txBody>
      </p:sp>
      <p:sp>
        <p:nvSpPr>
          <p:cNvPr id="30727" name="Retângulo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rtl="0"/>
            <a:fld id="{6DEB7EE2-04A2-4FB2-9625-C9C73AC4D32F}" type="slidenum">
              <a:rPr lang="pt-BR" altLang="en-US" noProof="0" smtClean="0"/>
              <a:pPr rtl="0"/>
              <a:t>‹nº›</a:t>
            </a:fld>
            <a:endParaRPr lang="pt-BR" alt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1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315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11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41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12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48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otas 1">
            <a:extLst>
              <a:ext uri="{FF2B5EF4-FFF2-40B4-BE49-F238E27FC236}">
                <a16:creationId xmlns:a16="http://schemas.microsoft.com/office/drawing/2014/main" id="{243A5AC0-459E-4425-91E3-48F0DAB26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275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14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84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15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11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16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69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17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801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18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634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19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08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64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EB7EE2-04A2-4FB2-9625-C9C73AC4D32F}" type="slidenum">
              <a:rPr lang="pt-BR" altLang="en-US" smtClean="0"/>
              <a:pPr rtl="0"/>
              <a:t>2</a:t>
            </a:fld>
            <a:endParaRPr lang="pt-BR" altLang="en-US" dirty="0"/>
          </a:p>
        </p:txBody>
      </p:sp>
    </p:spTree>
    <p:extLst>
      <p:ext uri="{BB962C8B-B14F-4D97-AF65-F5344CB8AC3E}">
        <p14:creationId xmlns:p14="http://schemas.microsoft.com/office/powerpoint/2010/main" val="1667787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043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080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169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236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25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761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26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46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27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047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28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978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785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3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148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7760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0734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8599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7087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3632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otas 1">
            <a:extLst>
              <a:ext uri="{FF2B5EF4-FFF2-40B4-BE49-F238E27FC236}">
                <a16:creationId xmlns:a16="http://schemas.microsoft.com/office/drawing/2014/main" id="{243A5AC0-459E-4425-91E3-48F0DAB26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8538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EB7EE2-04A2-4FB2-9625-C9C73AC4D32F}" type="slidenum">
              <a:rPr lang="pt-BR" altLang="en-US" smtClean="0"/>
              <a:pPr rtl="0"/>
              <a:t>37</a:t>
            </a:fld>
            <a:endParaRPr lang="pt-BR" altLang="en-US" dirty="0"/>
          </a:p>
        </p:txBody>
      </p:sp>
    </p:spTree>
    <p:extLst>
      <p:ext uri="{BB962C8B-B14F-4D97-AF65-F5344CB8AC3E}">
        <p14:creationId xmlns:p14="http://schemas.microsoft.com/office/powerpoint/2010/main" val="4095288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4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343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6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014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7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315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8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02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9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630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eaLnBrk="1" hangingPunct="1"/>
            <a:fld id="{947842D7-C728-4EBD-982B-B8BE79E4DBBE}" type="slidenum">
              <a:rPr lang="pt-BR" altLang="en-US" smtClean="0"/>
              <a:pPr rtl="0" eaLnBrk="1" hangingPunct="1"/>
              <a:t>10</a:t>
            </a:fld>
            <a:endParaRPr lang="pt-BR" altLang="en-US" dirty="0"/>
          </a:p>
        </p:txBody>
      </p:sp>
      <p:sp>
        <p:nvSpPr>
          <p:cNvPr id="15363" name="Retângulo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tângulo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55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</p:spTree>
    <p:extLst>
      <p:ext uri="{BB962C8B-B14F-4D97-AF65-F5344CB8AC3E}">
        <p14:creationId xmlns:p14="http://schemas.microsoft.com/office/powerpoint/2010/main" val="56931936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</p:spTree>
    <p:extLst>
      <p:ext uri="{BB962C8B-B14F-4D97-AF65-F5344CB8AC3E}">
        <p14:creationId xmlns:p14="http://schemas.microsoft.com/office/powerpoint/2010/main" val="33492854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076454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</p:spTree>
    <p:extLst>
      <p:ext uri="{BB962C8B-B14F-4D97-AF65-F5344CB8AC3E}">
        <p14:creationId xmlns:p14="http://schemas.microsoft.com/office/powerpoint/2010/main" val="229278935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785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</p:spTree>
    <p:extLst>
      <p:ext uri="{BB962C8B-B14F-4D97-AF65-F5344CB8AC3E}">
        <p14:creationId xmlns:p14="http://schemas.microsoft.com/office/powerpoint/2010/main" val="141971600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</p:spTree>
    <p:extLst>
      <p:ext uri="{BB962C8B-B14F-4D97-AF65-F5344CB8AC3E}">
        <p14:creationId xmlns:p14="http://schemas.microsoft.com/office/powerpoint/2010/main" val="101401385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</p:spTree>
    <p:extLst>
      <p:ext uri="{BB962C8B-B14F-4D97-AF65-F5344CB8AC3E}">
        <p14:creationId xmlns:p14="http://schemas.microsoft.com/office/powerpoint/2010/main" val="38339793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drão Inferior Bran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BC00585D-E155-409A-899A-29BDF4E5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91440" tIns="0" rIns="9144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rtl="0"/>
            <a:r>
              <a:rPr lang="pt-BR" noProof="0"/>
              <a:t>Inserir o texto aqui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D944D9B-AA15-4DB5-AE58-0FA514F6FE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</p:spPr>
        <p:txBody>
          <a:bodyPr wrap="square" lIns="91440" tIns="0" rIns="91440" bIns="0" rtlCol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/>
              <a:t>Insira o conteúdo aqui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D8AAE41-A985-425A-934D-615BBE360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753100" y="419100"/>
            <a:ext cx="6858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8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do Padrão À Direi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0490D68-B82F-49A4-A08B-9A8AF3A6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21600" y="0"/>
            <a:ext cx="4470400" cy="6858000"/>
          </a:xfrm>
          <a:prstGeom prst="rect">
            <a:avLst/>
          </a:prstGeom>
        </p:spPr>
      </p:pic>
      <p:sp>
        <p:nvSpPr>
          <p:cNvPr id="12" name="Espaço Reservado para Texto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</p:spPr>
        <p:txBody>
          <a:bodyPr rtlCol="0"/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228600">
              <a:spcBef>
                <a:spcPts val="1000"/>
              </a:spcBef>
              <a:defRPr sz="1800">
                <a:solidFill>
                  <a:schemeClr val="bg2"/>
                </a:solidFill>
              </a:defRPr>
            </a:lvl2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807187F-739A-422C-9E4F-F94E6DE092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1600" y="0"/>
            <a:ext cx="44704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</p:spPr>
        <p:txBody>
          <a:bodyPr rtlCol="0"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2641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de Uma Fot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</p:spPr>
        <p:txBody>
          <a:bodyPr rtlCol="0"/>
          <a:lstStyle>
            <a:lvl1pPr marL="0" indent="0">
              <a:buNone/>
              <a:defRPr sz="2000" b="1"/>
            </a:lvl1pPr>
            <a:lvl2pPr marL="228600" indent="-228600">
              <a:spcBef>
                <a:spcPts val="1000"/>
              </a:spcBef>
              <a:tabLst/>
              <a:defRPr sz="1800"/>
            </a:lvl2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5113336"/>
          </a:xfrm>
        </p:spPr>
        <p:txBody>
          <a:bodyPr rtlCol="0"/>
          <a:lstStyle>
            <a:lvl1pPr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C19AE8D-05DC-434E-8BAB-DB7EE7462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753100" y="419100"/>
            <a:ext cx="685800" cy="1219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33CCC0B9-F174-4BEA-B4A2-17F39F974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2"/>
            <a:ext cx="5334000" cy="1189038"/>
          </a:xfrm>
        </p:spPr>
        <p:txBody>
          <a:bodyPr rtlCol="0" anchor="t">
            <a:noAutofit/>
          </a:bodyPr>
          <a:lstStyle>
            <a:lvl1pPr>
              <a:spcBef>
                <a:spcPts val="1000"/>
              </a:spcBef>
              <a:defRPr sz="4000" b="1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6490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</p:spTree>
    <p:extLst>
      <p:ext uri="{BB962C8B-B14F-4D97-AF65-F5344CB8AC3E}">
        <p14:creationId xmlns:p14="http://schemas.microsoft.com/office/powerpoint/2010/main" val="353033253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de Duas Fot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</p:spPr>
        <p:txBody>
          <a:bodyPr rtlCol="0"/>
          <a:lstStyle>
            <a:lvl1pPr marL="0" indent="0">
              <a:buNone/>
              <a:defRPr sz="2000" b="1"/>
            </a:lvl1pPr>
            <a:lvl2pPr marL="228600">
              <a:spcBef>
                <a:spcPts val="1000"/>
              </a:spcBef>
              <a:defRPr sz="1800"/>
            </a:lvl2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</p:txBody>
      </p:sp>
      <p:sp>
        <p:nvSpPr>
          <p:cNvPr id="8" name="Espaço Reservado para Imagem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</p:spPr>
        <p:txBody>
          <a:bodyPr rtlCol="0"/>
          <a:lstStyle>
            <a:lvl1pPr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9" name="Espaço Reservado para Imagem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</p:spPr>
        <p:txBody>
          <a:bodyPr rtlCol="0"/>
          <a:lstStyle>
            <a:lvl1pPr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5BEAC93-2E5F-4D18-864F-810515C36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753100" y="419100"/>
            <a:ext cx="685800" cy="12192000"/>
          </a:xfrm>
          <a:prstGeom prst="rect">
            <a:avLst/>
          </a:prstGeom>
        </p:spPr>
      </p:pic>
      <p:sp>
        <p:nvSpPr>
          <p:cNvPr id="10" name="Título 2">
            <a:extLst>
              <a:ext uri="{FF2B5EF4-FFF2-40B4-BE49-F238E27FC236}">
                <a16:creationId xmlns:a16="http://schemas.microsoft.com/office/drawing/2014/main" id="{3F45076F-4240-4B40-8CE4-637DD751A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3"/>
            <a:ext cx="5334000" cy="1189038"/>
          </a:xfrm>
        </p:spPr>
        <p:txBody>
          <a:bodyPr rtlCol="0" anchor="t">
            <a:normAutofit/>
          </a:bodyPr>
          <a:lstStyle>
            <a:lvl1pPr>
              <a:spcBef>
                <a:spcPts val="1000"/>
              </a:spcBef>
              <a:defRPr sz="4000" b="1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022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67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drão Inferior Pr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/>
              <a:t>Insira o conteúdo aqui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rtl="0"/>
            <a:r>
              <a:rPr lang="pt-BR" noProof="0"/>
              <a:t>Inserir o Texto Aqui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8B4846-4E60-4E5B-9695-28F923D1D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753100" y="419100"/>
            <a:ext cx="6858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7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69BE3FD0-1382-4F0E-A01F-F6C205E7DC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2641" y="3554917"/>
            <a:ext cx="6438912" cy="763083"/>
          </a:xfrm>
        </p:spPr>
        <p:txBody>
          <a:bodyPr rtlCol="0">
            <a:noAutofit/>
          </a:bodyPr>
          <a:lstStyle>
            <a:lvl1pPr marL="0" indent="0">
              <a:buNone/>
              <a:defRPr sz="4000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7" name="Retângulo 2">
            <a:extLst>
              <a:ext uri="{FF2B5EF4-FFF2-40B4-BE49-F238E27FC236}">
                <a16:creationId xmlns:a16="http://schemas.microsoft.com/office/drawing/2014/main" id="{2E0BC0C9-E1C8-43B4-B02D-558783360CD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612640" y="2311400"/>
            <a:ext cx="5156200" cy="1117600"/>
          </a:xfrm>
        </p:spPr>
        <p:txBody>
          <a:bodyPr rtlCol="0" anchor="ctr">
            <a:normAutofit fontScale="90000"/>
          </a:bodyPr>
          <a:lstStyle>
            <a:lvl1pPr>
              <a:defRPr>
                <a:latin typeface="+mj-lt"/>
              </a:defRPr>
            </a:lvl1pPr>
          </a:lstStyle>
          <a:p>
            <a:pPr algn="l" rtl="0" eaLnBrk="1" hangingPunct="1"/>
            <a:r>
              <a:rPr lang="pt-BR" altLang="en-US" sz="6600" b="1" noProof="0">
                <a:latin typeface="+mn-lt"/>
              </a:rPr>
              <a:t>Clique para editar o 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685578F-CE23-4B1E-8B29-2B29EC47F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527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o Padrão À Esquer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</p:spPr>
        <p:txBody>
          <a:bodyPr rtlCol="0"/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228600" indent="-228600">
              <a:spcBef>
                <a:spcPts val="1000"/>
              </a:spcBef>
              <a:defRPr sz="1800">
                <a:solidFill>
                  <a:schemeClr val="bg2"/>
                </a:solidFill>
              </a:defRPr>
            </a:lvl2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683DB48-CF57-4729-916D-E4E70143A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1200150" y="1200150"/>
            <a:ext cx="6858000" cy="44577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</p:spPr>
        <p:txBody>
          <a:bodyPr rtlCol="0"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1898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e Confete Rox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rtl="0"/>
            <a:r>
              <a:rPr lang="pt-BR" noProof="0"/>
              <a:t>Título da seção com borda</a:t>
            </a:r>
          </a:p>
        </p:txBody>
      </p:sp>
      <p:sp>
        <p:nvSpPr>
          <p:cNvPr id="6" name="Espaço Reservado para Texto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/>
              <a:t>Insira o conteúdo aqui</a:t>
            </a:r>
          </a:p>
        </p:txBody>
      </p:sp>
      <p:sp>
        <p:nvSpPr>
          <p:cNvPr id="119" name="Forma Livre 5">
            <a:extLst>
              <a:ext uri="{FF2B5EF4-FFF2-40B4-BE49-F238E27FC236}">
                <a16:creationId xmlns:a16="http://schemas.microsoft.com/office/drawing/2014/main" id="{83D44B3A-DC81-4CDB-80B8-F943DED435E9}"/>
              </a:ext>
            </a:extLst>
          </p:cNvPr>
          <p:cNvSpPr>
            <a:spLocks/>
          </p:cNvSpPr>
          <p:nvPr userDrawn="1"/>
        </p:nvSpPr>
        <p:spPr bwMode="auto">
          <a:xfrm>
            <a:off x="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21" name="Forma Livre 5">
            <a:extLst>
              <a:ext uri="{FF2B5EF4-FFF2-40B4-BE49-F238E27FC236}">
                <a16:creationId xmlns:a16="http://schemas.microsoft.com/office/drawing/2014/main" id="{151569B0-9C86-438F-A1AE-05ED60D0F265}"/>
              </a:ext>
            </a:extLst>
          </p:cNvPr>
          <p:cNvSpPr>
            <a:spLocks/>
          </p:cNvSpPr>
          <p:nvPr userDrawn="1"/>
        </p:nvSpPr>
        <p:spPr bwMode="auto">
          <a:xfrm>
            <a:off x="4032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23" name="Forma Livre 5">
            <a:extLst>
              <a:ext uri="{FF2B5EF4-FFF2-40B4-BE49-F238E27FC236}">
                <a16:creationId xmlns:a16="http://schemas.microsoft.com/office/drawing/2014/main" id="{CCD311FE-1421-46A5-92B9-3C8A6A7F5E8C}"/>
              </a:ext>
            </a:extLst>
          </p:cNvPr>
          <p:cNvSpPr>
            <a:spLocks/>
          </p:cNvSpPr>
          <p:nvPr userDrawn="1"/>
        </p:nvSpPr>
        <p:spPr bwMode="auto">
          <a:xfrm>
            <a:off x="80645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25" name="Forma Livre 5">
            <a:extLst>
              <a:ext uri="{FF2B5EF4-FFF2-40B4-BE49-F238E27FC236}">
                <a16:creationId xmlns:a16="http://schemas.microsoft.com/office/drawing/2014/main" id="{2B789E47-10B7-479F-B3E4-97A211C54085}"/>
              </a:ext>
            </a:extLst>
          </p:cNvPr>
          <p:cNvSpPr>
            <a:spLocks/>
          </p:cNvSpPr>
          <p:nvPr userDrawn="1"/>
        </p:nvSpPr>
        <p:spPr bwMode="auto">
          <a:xfrm>
            <a:off x="120967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27" name="Forma Livre 5">
            <a:extLst>
              <a:ext uri="{FF2B5EF4-FFF2-40B4-BE49-F238E27FC236}">
                <a16:creationId xmlns:a16="http://schemas.microsoft.com/office/drawing/2014/main" id="{E771A75F-B91F-4601-B829-BEEA9E2B5912}"/>
              </a:ext>
            </a:extLst>
          </p:cNvPr>
          <p:cNvSpPr>
            <a:spLocks/>
          </p:cNvSpPr>
          <p:nvPr userDrawn="1"/>
        </p:nvSpPr>
        <p:spPr bwMode="auto">
          <a:xfrm>
            <a:off x="161290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29" name="Forma Livre 5">
            <a:extLst>
              <a:ext uri="{FF2B5EF4-FFF2-40B4-BE49-F238E27FC236}">
                <a16:creationId xmlns:a16="http://schemas.microsoft.com/office/drawing/2014/main" id="{12BE88AE-786D-4978-8E31-4015DBC2A4C3}"/>
              </a:ext>
            </a:extLst>
          </p:cNvPr>
          <p:cNvSpPr>
            <a:spLocks/>
          </p:cNvSpPr>
          <p:nvPr userDrawn="1"/>
        </p:nvSpPr>
        <p:spPr bwMode="auto">
          <a:xfrm>
            <a:off x="20161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31" name="Forma Livre 5">
            <a:extLst>
              <a:ext uri="{FF2B5EF4-FFF2-40B4-BE49-F238E27FC236}">
                <a16:creationId xmlns:a16="http://schemas.microsoft.com/office/drawing/2014/main" id="{315D8FE8-C69A-44FB-BD09-7F0E768518E0}"/>
              </a:ext>
            </a:extLst>
          </p:cNvPr>
          <p:cNvSpPr>
            <a:spLocks/>
          </p:cNvSpPr>
          <p:nvPr userDrawn="1"/>
        </p:nvSpPr>
        <p:spPr bwMode="auto">
          <a:xfrm>
            <a:off x="241935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33" name="Forma Livre 5">
            <a:extLst>
              <a:ext uri="{FF2B5EF4-FFF2-40B4-BE49-F238E27FC236}">
                <a16:creationId xmlns:a16="http://schemas.microsoft.com/office/drawing/2014/main" id="{50F99163-4524-4752-96D9-AA617FC04D65}"/>
              </a:ext>
            </a:extLst>
          </p:cNvPr>
          <p:cNvSpPr>
            <a:spLocks/>
          </p:cNvSpPr>
          <p:nvPr userDrawn="1"/>
        </p:nvSpPr>
        <p:spPr bwMode="auto">
          <a:xfrm>
            <a:off x="282257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35" name="Forma Livre 5">
            <a:extLst>
              <a:ext uri="{FF2B5EF4-FFF2-40B4-BE49-F238E27FC236}">
                <a16:creationId xmlns:a16="http://schemas.microsoft.com/office/drawing/2014/main" id="{C777E46D-D756-4BDA-A3B4-2DB1DE6E61D7}"/>
              </a:ext>
            </a:extLst>
          </p:cNvPr>
          <p:cNvSpPr>
            <a:spLocks/>
          </p:cNvSpPr>
          <p:nvPr userDrawn="1"/>
        </p:nvSpPr>
        <p:spPr bwMode="auto">
          <a:xfrm>
            <a:off x="322580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37" name="Forma Livre 5">
            <a:extLst>
              <a:ext uri="{FF2B5EF4-FFF2-40B4-BE49-F238E27FC236}">
                <a16:creationId xmlns:a16="http://schemas.microsoft.com/office/drawing/2014/main" id="{25B709C5-D087-49F1-A8A6-2D75DE33C76B}"/>
              </a:ext>
            </a:extLst>
          </p:cNvPr>
          <p:cNvSpPr>
            <a:spLocks/>
          </p:cNvSpPr>
          <p:nvPr userDrawn="1"/>
        </p:nvSpPr>
        <p:spPr bwMode="auto">
          <a:xfrm>
            <a:off x="36290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39" name="Forma Livre 5">
            <a:extLst>
              <a:ext uri="{FF2B5EF4-FFF2-40B4-BE49-F238E27FC236}">
                <a16:creationId xmlns:a16="http://schemas.microsoft.com/office/drawing/2014/main" id="{519D68D8-74F8-44F1-B73F-42156F9FDC23}"/>
              </a:ext>
            </a:extLst>
          </p:cNvPr>
          <p:cNvSpPr>
            <a:spLocks/>
          </p:cNvSpPr>
          <p:nvPr userDrawn="1"/>
        </p:nvSpPr>
        <p:spPr bwMode="auto">
          <a:xfrm>
            <a:off x="403225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41" name="Forma Livre 5">
            <a:extLst>
              <a:ext uri="{FF2B5EF4-FFF2-40B4-BE49-F238E27FC236}">
                <a16:creationId xmlns:a16="http://schemas.microsoft.com/office/drawing/2014/main" id="{543E355E-5790-4E21-8382-3C55A04CB9DC}"/>
              </a:ext>
            </a:extLst>
          </p:cNvPr>
          <p:cNvSpPr>
            <a:spLocks/>
          </p:cNvSpPr>
          <p:nvPr userDrawn="1"/>
        </p:nvSpPr>
        <p:spPr bwMode="auto">
          <a:xfrm>
            <a:off x="443547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43" name="Forma Livre 5">
            <a:extLst>
              <a:ext uri="{FF2B5EF4-FFF2-40B4-BE49-F238E27FC236}">
                <a16:creationId xmlns:a16="http://schemas.microsoft.com/office/drawing/2014/main" id="{C6494B8B-41CF-4993-B667-E00F064C385F}"/>
              </a:ext>
            </a:extLst>
          </p:cNvPr>
          <p:cNvSpPr>
            <a:spLocks/>
          </p:cNvSpPr>
          <p:nvPr userDrawn="1"/>
        </p:nvSpPr>
        <p:spPr bwMode="auto">
          <a:xfrm>
            <a:off x="483870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45" name="Forma Livre 5">
            <a:extLst>
              <a:ext uri="{FF2B5EF4-FFF2-40B4-BE49-F238E27FC236}">
                <a16:creationId xmlns:a16="http://schemas.microsoft.com/office/drawing/2014/main" id="{C4265E16-2BDF-4C97-8374-E88DBA6F3A72}"/>
              </a:ext>
            </a:extLst>
          </p:cNvPr>
          <p:cNvSpPr>
            <a:spLocks/>
          </p:cNvSpPr>
          <p:nvPr userDrawn="1"/>
        </p:nvSpPr>
        <p:spPr bwMode="auto">
          <a:xfrm>
            <a:off x="52419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47" name="Forma Livre 5">
            <a:extLst>
              <a:ext uri="{FF2B5EF4-FFF2-40B4-BE49-F238E27FC236}">
                <a16:creationId xmlns:a16="http://schemas.microsoft.com/office/drawing/2014/main" id="{066F27C5-C1F6-4034-8DFE-3FD5C1AC0452}"/>
              </a:ext>
            </a:extLst>
          </p:cNvPr>
          <p:cNvSpPr>
            <a:spLocks/>
          </p:cNvSpPr>
          <p:nvPr userDrawn="1"/>
        </p:nvSpPr>
        <p:spPr bwMode="auto">
          <a:xfrm>
            <a:off x="564515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49" name="Forma Livre 5">
            <a:extLst>
              <a:ext uri="{FF2B5EF4-FFF2-40B4-BE49-F238E27FC236}">
                <a16:creationId xmlns:a16="http://schemas.microsoft.com/office/drawing/2014/main" id="{2831DC9A-E543-4101-A138-7EFCEC705713}"/>
              </a:ext>
            </a:extLst>
          </p:cNvPr>
          <p:cNvSpPr>
            <a:spLocks/>
          </p:cNvSpPr>
          <p:nvPr userDrawn="1"/>
        </p:nvSpPr>
        <p:spPr bwMode="auto">
          <a:xfrm>
            <a:off x="604837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51" name="Forma Livre 5">
            <a:extLst>
              <a:ext uri="{FF2B5EF4-FFF2-40B4-BE49-F238E27FC236}">
                <a16:creationId xmlns:a16="http://schemas.microsoft.com/office/drawing/2014/main" id="{48394A84-CE37-4002-93F8-44426484CDA8}"/>
              </a:ext>
            </a:extLst>
          </p:cNvPr>
          <p:cNvSpPr>
            <a:spLocks/>
          </p:cNvSpPr>
          <p:nvPr userDrawn="1"/>
        </p:nvSpPr>
        <p:spPr bwMode="auto">
          <a:xfrm>
            <a:off x="645160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53" name="Forma Livre 5">
            <a:extLst>
              <a:ext uri="{FF2B5EF4-FFF2-40B4-BE49-F238E27FC236}">
                <a16:creationId xmlns:a16="http://schemas.microsoft.com/office/drawing/2014/main" id="{B961E482-D999-4A66-AD86-3542D3D18CF4}"/>
              </a:ext>
            </a:extLst>
          </p:cNvPr>
          <p:cNvSpPr>
            <a:spLocks/>
          </p:cNvSpPr>
          <p:nvPr userDrawn="1"/>
        </p:nvSpPr>
        <p:spPr bwMode="auto">
          <a:xfrm>
            <a:off x="68548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55" name="Forma Livre 5">
            <a:extLst>
              <a:ext uri="{FF2B5EF4-FFF2-40B4-BE49-F238E27FC236}">
                <a16:creationId xmlns:a16="http://schemas.microsoft.com/office/drawing/2014/main" id="{B3AB249E-9AC7-4283-9819-84552EE8DA60}"/>
              </a:ext>
            </a:extLst>
          </p:cNvPr>
          <p:cNvSpPr>
            <a:spLocks/>
          </p:cNvSpPr>
          <p:nvPr userDrawn="1"/>
        </p:nvSpPr>
        <p:spPr bwMode="auto">
          <a:xfrm>
            <a:off x="725805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57" name="Forma Livre 5">
            <a:extLst>
              <a:ext uri="{FF2B5EF4-FFF2-40B4-BE49-F238E27FC236}">
                <a16:creationId xmlns:a16="http://schemas.microsoft.com/office/drawing/2014/main" id="{143194C4-B8D5-40E8-AA29-09CCFCCB1AAD}"/>
              </a:ext>
            </a:extLst>
          </p:cNvPr>
          <p:cNvSpPr>
            <a:spLocks/>
          </p:cNvSpPr>
          <p:nvPr userDrawn="1"/>
        </p:nvSpPr>
        <p:spPr bwMode="auto">
          <a:xfrm>
            <a:off x="766127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59" name="Forma Livre 5">
            <a:extLst>
              <a:ext uri="{FF2B5EF4-FFF2-40B4-BE49-F238E27FC236}">
                <a16:creationId xmlns:a16="http://schemas.microsoft.com/office/drawing/2014/main" id="{7D46313C-EB02-4047-89F6-D334E1D6555E}"/>
              </a:ext>
            </a:extLst>
          </p:cNvPr>
          <p:cNvSpPr>
            <a:spLocks/>
          </p:cNvSpPr>
          <p:nvPr userDrawn="1"/>
        </p:nvSpPr>
        <p:spPr bwMode="auto">
          <a:xfrm>
            <a:off x="806450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61" name="Forma Livre 5">
            <a:extLst>
              <a:ext uri="{FF2B5EF4-FFF2-40B4-BE49-F238E27FC236}">
                <a16:creationId xmlns:a16="http://schemas.microsoft.com/office/drawing/2014/main" id="{9D574720-4432-414F-A755-2165DB6A12B1}"/>
              </a:ext>
            </a:extLst>
          </p:cNvPr>
          <p:cNvSpPr>
            <a:spLocks/>
          </p:cNvSpPr>
          <p:nvPr userDrawn="1"/>
        </p:nvSpPr>
        <p:spPr bwMode="auto">
          <a:xfrm>
            <a:off x="84677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63" name="Forma Livre 5">
            <a:extLst>
              <a:ext uri="{FF2B5EF4-FFF2-40B4-BE49-F238E27FC236}">
                <a16:creationId xmlns:a16="http://schemas.microsoft.com/office/drawing/2014/main" id="{60DBF99C-FDEF-4EB8-BEB3-6016CF556C4E}"/>
              </a:ext>
            </a:extLst>
          </p:cNvPr>
          <p:cNvSpPr>
            <a:spLocks/>
          </p:cNvSpPr>
          <p:nvPr userDrawn="1"/>
        </p:nvSpPr>
        <p:spPr bwMode="auto">
          <a:xfrm>
            <a:off x="887095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65" name="Forma Livre 5">
            <a:extLst>
              <a:ext uri="{FF2B5EF4-FFF2-40B4-BE49-F238E27FC236}">
                <a16:creationId xmlns:a16="http://schemas.microsoft.com/office/drawing/2014/main" id="{F9BECBFC-E4BA-40A6-9C5C-2A5A5DF6702C}"/>
              </a:ext>
            </a:extLst>
          </p:cNvPr>
          <p:cNvSpPr>
            <a:spLocks/>
          </p:cNvSpPr>
          <p:nvPr userDrawn="1"/>
        </p:nvSpPr>
        <p:spPr bwMode="auto">
          <a:xfrm>
            <a:off x="927417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67" name="Forma Livre 5">
            <a:extLst>
              <a:ext uri="{FF2B5EF4-FFF2-40B4-BE49-F238E27FC236}">
                <a16:creationId xmlns:a16="http://schemas.microsoft.com/office/drawing/2014/main" id="{083D96D8-F927-4368-82B6-DF0B012BEAB0}"/>
              </a:ext>
            </a:extLst>
          </p:cNvPr>
          <p:cNvSpPr>
            <a:spLocks/>
          </p:cNvSpPr>
          <p:nvPr userDrawn="1"/>
        </p:nvSpPr>
        <p:spPr bwMode="auto">
          <a:xfrm>
            <a:off x="1048385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69" name="Forma Livre 5">
            <a:extLst>
              <a:ext uri="{FF2B5EF4-FFF2-40B4-BE49-F238E27FC236}">
                <a16:creationId xmlns:a16="http://schemas.microsoft.com/office/drawing/2014/main" id="{C2459E27-74A6-4C11-B416-60F8ACAF5632}"/>
              </a:ext>
            </a:extLst>
          </p:cNvPr>
          <p:cNvSpPr>
            <a:spLocks/>
          </p:cNvSpPr>
          <p:nvPr userDrawn="1"/>
        </p:nvSpPr>
        <p:spPr bwMode="auto">
          <a:xfrm>
            <a:off x="967740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71" name="Forma Livre 5">
            <a:extLst>
              <a:ext uri="{FF2B5EF4-FFF2-40B4-BE49-F238E27FC236}">
                <a16:creationId xmlns:a16="http://schemas.microsoft.com/office/drawing/2014/main" id="{EE8740CA-03F5-4DE6-A689-9CF8CD6403FD}"/>
              </a:ext>
            </a:extLst>
          </p:cNvPr>
          <p:cNvSpPr>
            <a:spLocks/>
          </p:cNvSpPr>
          <p:nvPr userDrawn="1"/>
        </p:nvSpPr>
        <p:spPr bwMode="auto">
          <a:xfrm>
            <a:off x="100806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73" name="Forma Livre 5">
            <a:extLst>
              <a:ext uri="{FF2B5EF4-FFF2-40B4-BE49-F238E27FC236}">
                <a16:creationId xmlns:a16="http://schemas.microsoft.com/office/drawing/2014/main" id="{5EB10864-3F2A-490B-9AD9-34D31A126051}"/>
              </a:ext>
            </a:extLst>
          </p:cNvPr>
          <p:cNvSpPr>
            <a:spLocks/>
          </p:cNvSpPr>
          <p:nvPr userDrawn="1"/>
        </p:nvSpPr>
        <p:spPr bwMode="auto">
          <a:xfrm>
            <a:off x="1088707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75" name="Forma Livre 5">
            <a:extLst>
              <a:ext uri="{FF2B5EF4-FFF2-40B4-BE49-F238E27FC236}">
                <a16:creationId xmlns:a16="http://schemas.microsoft.com/office/drawing/2014/main" id="{CA75FFEE-499C-4285-A7E5-05E7568C3C07}"/>
              </a:ext>
            </a:extLst>
          </p:cNvPr>
          <p:cNvSpPr>
            <a:spLocks/>
          </p:cNvSpPr>
          <p:nvPr userDrawn="1"/>
        </p:nvSpPr>
        <p:spPr bwMode="auto">
          <a:xfrm>
            <a:off x="1129030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77" name="Forma Livre 5">
            <a:extLst>
              <a:ext uri="{FF2B5EF4-FFF2-40B4-BE49-F238E27FC236}">
                <a16:creationId xmlns:a16="http://schemas.microsoft.com/office/drawing/2014/main" id="{8932D4FB-D460-4F89-84DC-C0E9B85A0925}"/>
              </a:ext>
            </a:extLst>
          </p:cNvPr>
          <p:cNvSpPr>
            <a:spLocks/>
          </p:cNvSpPr>
          <p:nvPr userDrawn="1"/>
        </p:nvSpPr>
        <p:spPr bwMode="auto">
          <a:xfrm>
            <a:off x="116935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79" name="Forma Livre 5">
            <a:extLst>
              <a:ext uri="{FF2B5EF4-FFF2-40B4-BE49-F238E27FC236}">
                <a16:creationId xmlns:a16="http://schemas.microsoft.com/office/drawing/2014/main" id="{D74F4718-2831-43DD-B0C3-FFFAF19748B8}"/>
              </a:ext>
            </a:extLst>
          </p:cNvPr>
          <p:cNvSpPr>
            <a:spLocks/>
          </p:cNvSpPr>
          <p:nvPr userDrawn="1"/>
        </p:nvSpPr>
        <p:spPr bwMode="auto">
          <a:xfrm>
            <a:off x="12096738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81" name="Forma Livre 5">
            <a:extLst>
              <a:ext uri="{FF2B5EF4-FFF2-40B4-BE49-F238E27FC236}">
                <a16:creationId xmlns:a16="http://schemas.microsoft.com/office/drawing/2014/main" id="{520F6E80-8A84-4DB2-A47F-74399197A10E}"/>
              </a:ext>
            </a:extLst>
          </p:cNvPr>
          <p:cNvSpPr>
            <a:spLocks/>
          </p:cNvSpPr>
          <p:nvPr userDrawn="1"/>
        </p:nvSpPr>
        <p:spPr bwMode="auto">
          <a:xfrm>
            <a:off x="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83" name="Forma Livre 5">
            <a:extLst>
              <a:ext uri="{FF2B5EF4-FFF2-40B4-BE49-F238E27FC236}">
                <a16:creationId xmlns:a16="http://schemas.microsoft.com/office/drawing/2014/main" id="{6741FEE2-217E-4F02-A93D-3EC0B83DDFDF}"/>
              </a:ext>
            </a:extLst>
          </p:cNvPr>
          <p:cNvSpPr>
            <a:spLocks/>
          </p:cNvSpPr>
          <p:nvPr userDrawn="1"/>
        </p:nvSpPr>
        <p:spPr bwMode="auto">
          <a:xfrm>
            <a:off x="4032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85" name="Forma Livre 5">
            <a:extLst>
              <a:ext uri="{FF2B5EF4-FFF2-40B4-BE49-F238E27FC236}">
                <a16:creationId xmlns:a16="http://schemas.microsoft.com/office/drawing/2014/main" id="{5AAF5A42-C6C0-4FAC-BE66-8AEB7C834AA4}"/>
              </a:ext>
            </a:extLst>
          </p:cNvPr>
          <p:cNvSpPr>
            <a:spLocks/>
          </p:cNvSpPr>
          <p:nvPr userDrawn="1"/>
        </p:nvSpPr>
        <p:spPr bwMode="auto">
          <a:xfrm>
            <a:off x="80645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87" name="Forma Livre 5">
            <a:extLst>
              <a:ext uri="{FF2B5EF4-FFF2-40B4-BE49-F238E27FC236}">
                <a16:creationId xmlns:a16="http://schemas.microsoft.com/office/drawing/2014/main" id="{4A6B066C-DCAA-422A-9702-95152A0B04CB}"/>
              </a:ext>
            </a:extLst>
          </p:cNvPr>
          <p:cNvSpPr>
            <a:spLocks/>
          </p:cNvSpPr>
          <p:nvPr userDrawn="1"/>
        </p:nvSpPr>
        <p:spPr bwMode="auto">
          <a:xfrm>
            <a:off x="120967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89" name="Forma Livre 5">
            <a:extLst>
              <a:ext uri="{FF2B5EF4-FFF2-40B4-BE49-F238E27FC236}">
                <a16:creationId xmlns:a16="http://schemas.microsoft.com/office/drawing/2014/main" id="{C1DD997A-6B6A-49DA-83B4-A6974F09A420}"/>
              </a:ext>
            </a:extLst>
          </p:cNvPr>
          <p:cNvSpPr>
            <a:spLocks/>
          </p:cNvSpPr>
          <p:nvPr userDrawn="1"/>
        </p:nvSpPr>
        <p:spPr bwMode="auto">
          <a:xfrm>
            <a:off x="161290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91" name="Forma Livre 5">
            <a:extLst>
              <a:ext uri="{FF2B5EF4-FFF2-40B4-BE49-F238E27FC236}">
                <a16:creationId xmlns:a16="http://schemas.microsoft.com/office/drawing/2014/main" id="{17A31390-9BB8-4FE9-8FAB-88549A24175C}"/>
              </a:ext>
            </a:extLst>
          </p:cNvPr>
          <p:cNvSpPr>
            <a:spLocks/>
          </p:cNvSpPr>
          <p:nvPr userDrawn="1"/>
        </p:nvSpPr>
        <p:spPr bwMode="auto">
          <a:xfrm>
            <a:off x="20161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93" name="Forma Livre 5">
            <a:extLst>
              <a:ext uri="{FF2B5EF4-FFF2-40B4-BE49-F238E27FC236}">
                <a16:creationId xmlns:a16="http://schemas.microsoft.com/office/drawing/2014/main" id="{20FAE2A1-8F27-49B8-8541-3C13B47AD6AC}"/>
              </a:ext>
            </a:extLst>
          </p:cNvPr>
          <p:cNvSpPr>
            <a:spLocks/>
          </p:cNvSpPr>
          <p:nvPr userDrawn="1"/>
        </p:nvSpPr>
        <p:spPr bwMode="auto">
          <a:xfrm>
            <a:off x="241935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95" name="Forma Livre 5">
            <a:extLst>
              <a:ext uri="{FF2B5EF4-FFF2-40B4-BE49-F238E27FC236}">
                <a16:creationId xmlns:a16="http://schemas.microsoft.com/office/drawing/2014/main" id="{2F19ADC6-9832-4580-9A14-D1B481D11E29}"/>
              </a:ext>
            </a:extLst>
          </p:cNvPr>
          <p:cNvSpPr>
            <a:spLocks/>
          </p:cNvSpPr>
          <p:nvPr userDrawn="1"/>
        </p:nvSpPr>
        <p:spPr bwMode="auto">
          <a:xfrm>
            <a:off x="282257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97" name="Forma Livre 5">
            <a:extLst>
              <a:ext uri="{FF2B5EF4-FFF2-40B4-BE49-F238E27FC236}">
                <a16:creationId xmlns:a16="http://schemas.microsoft.com/office/drawing/2014/main" id="{C1561070-E604-473F-8E55-B4502DA7BD6D}"/>
              </a:ext>
            </a:extLst>
          </p:cNvPr>
          <p:cNvSpPr>
            <a:spLocks/>
          </p:cNvSpPr>
          <p:nvPr userDrawn="1"/>
        </p:nvSpPr>
        <p:spPr bwMode="auto">
          <a:xfrm>
            <a:off x="322580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99" name="Forma Livre 5">
            <a:extLst>
              <a:ext uri="{FF2B5EF4-FFF2-40B4-BE49-F238E27FC236}">
                <a16:creationId xmlns:a16="http://schemas.microsoft.com/office/drawing/2014/main" id="{4669F3F3-7F13-41B1-98EA-A04A88CE469C}"/>
              </a:ext>
            </a:extLst>
          </p:cNvPr>
          <p:cNvSpPr>
            <a:spLocks/>
          </p:cNvSpPr>
          <p:nvPr userDrawn="1"/>
        </p:nvSpPr>
        <p:spPr bwMode="auto">
          <a:xfrm>
            <a:off x="36290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01" name="Forma Livre 5">
            <a:extLst>
              <a:ext uri="{FF2B5EF4-FFF2-40B4-BE49-F238E27FC236}">
                <a16:creationId xmlns:a16="http://schemas.microsoft.com/office/drawing/2014/main" id="{42BD7F25-AB3C-4D00-977B-E773BA10807B}"/>
              </a:ext>
            </a:extLst>
          </p:cNvPr>
          <p:cNvSpPr>
            <a:spLocks/>
          </p:cNvSpPr>
          <p:nvPr userDrawn="1"/>
        </p:nvSpPr>
        <p:spPr bwMode="auto">
          <a:xfrm>
            <a:off x="403225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03" name="Forma Livre 5">
            <a:extLst>
              <a:ext uri="{FF2B5EF4-FFF2-40B4-BE49-F238E27FC236}">
                <a16:creationId xmlns:a16="http://schemas.microsoft.com/office/drawing/2014/main" id="{7B466185-3DA7-4D33-85BF-EAAB41254563}"/>
              </a:ext>
            </a:extLst>
          </p:cNvPr>
          <p:cNvSpPr>
            <a:spLocks/>
          </p:cNvSpPr>
          <p:nvPr userDrawn="1"/>
        </p:nvSpPr>
        <p:spPr bwMode="auto">
          <a:xfrm>
            <a:off x="443547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05" name="Forma Livre 5">
            <a:extLst>
              <a:ext uri="{FF2B5EF4-FFF2-40B4-BE49-F238E27FC236}">
                <a16:creationId xmlns:a16="http://schemas.microsoft.com/office/drawing/2014/main" id="{067FBB6E-9FD4-4A30-8C7C-B36C4AA32A09}"/>
              </a:ext>
            </a:extLst>
          </p:cNvPr>
          <p:cNvSpPr>
            <a:spLocks/>
          </p:cNvSpPr>
          <p:nvPr userDrawn="1"/>
        </p:nvSpPr>
        <p:spPr bwMode="auto">
          <a:xfrm>
            <a:off x="483870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07" name="Forma Livre 5">
            <a:extLst>
              <a:ext uri="{FF2B5EF4-FFF2-40B4-BE49-F238E27FC236}">
                <a16:creationId xmlns:a16="http://schemas.microsoft.com/office/drawing/2014/main" id="{0D0C4E3C-A37B-4027-B20D-46357FB3665E}"/>
              </a:ext>
            </a:extLst>
          </p:cNvPr>
          <p:cNvSpPr>
            <a:spLocks/>
          </p:cNvSpPr>
          <p:nvPr userDrawn="1"/>
        </p:nvSpPr>
        <p:spPr bwMode="auto">
          <a:xfrm>
            <a:off x="52419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09" name="Forma Livre 5">
            <a:extLst>
              <a:ext uri="{FF2B5EF4-FFF2-40B4-BE49-F238E27FC236}">
                <a16:creationId xmlns:a16="http://schemas.microsoft.com/office/drawing/2014/main" id="{0FD2391E-D304-4294-8A05-6EC9E58FC417}"/>
              </a:ext>
            </a:extLst>
          </p:cNvPr>
          <p:cNvSpPr>
            <a:spLocks/>
          </p:cNvSpPr>
          <p:nvPr userDrawn="1"/>
        </p:nvSpPr>
        <p:spPr bwMode="auto">
          <a:xfrm>
            <a:off x="564515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11" name="Forma Livre 5">
            <a:extLst>
              <a:ext uri="{FF2B5EF4-FFF2-40B4-BE49-F238E27FC236}">
                <a16:creationId xmlns:a16="http://schemas.microsoft.com/office/drawing/2014/main" id="{079D2452-BC77-4742-AB7B-30508A68E3CA}"/>
              </a:ext>
            </a:extLst>
          </p:cNvPr>
          <p:cNvSpPr>
            <a:spLocks/>
          </p:cNvSpPr>
          <p:nvPr userDrawn="1"/>
        </p:nvSpPr>
        <p:spPr bwMode="auto">
          <a:xfrm>
            <a:off x="604837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13" name="Forma Livre 5">
            <a:extLst>
              <a:ext uri="{FF2B5EF4-FFF2-40B4-BE49-F238E27FC236}">
                <a16:creationId xmlns:a16="http://schemas.microsoft.com/office/drawing/2014/main" id="{7BCEC5E2-D648-46C8-8C64-94FDDCE7685B}"/>
              </a:ext>
            </a:extLst>
          </p:cNvPr>
          <p:cNvSpPr>
            <a:spLocks/>
          </p:cNvSpPr>
          <p:nvPr userDrawn="1"/>
        </p:nvSpPr>
        <p:spPr bwMode="auto">
          <a:xfrm>
            <a:off x="645160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15" name="Forma Livre 5">
            <a:extLst>
              <a:ext uri="{FF2B5EF4-FFF2-40B4-BE49-F238E27FC236}">
                <a16:creationId xmlns:a16="http://schemas.microsoft.com/office/drawing/2014/main" id="{6E6770F7-8B3D-46A2-BB80-73A1D63F34D1}"/>
              </a:ext>
            </a:extLst>
          </p:cNvPr>
          <p:cNvSpPr>
            <a:spLocks/>
          </p:cNvSpPr>
          <p:nvPr userDrawn="1"/>
        </p:nvSpPr>
        <p:spPr bwMode="auto">
          <a:xfrm>
            <a:off x="68548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17" name="Forma Livre 5">
            <a:extLst>
              <a:ext uri="{FF2B5EF4-FFF2-40B4-BE49-F238E27FC236}">
                <a16:creationId xmlns:a16="http://schemas.microsoft.com/office/drawing/2014/main" id="{DA305386-2CA9-4CB1-B6C1-3B6D7F722A4A}"/>
              </a:ext>
            </a:extLst>
          </p:cNvPr>
          <p:cNvSpPr>
            <a:spLocks/>
          </p:cNvSpPr>
          <p:nvPr userDrawn="1"/>
        </p:nvSpPr>
        <p:spPr bwMode="auto">
          <a:xfrm>
            <a:off x="725805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19" name="Forma Livre 5">
            <a:extLst>
              <a:ext uri="{FF2B5EF4-FFF2-40B4-BE49-F238E27FC236}">
                <a16:creationId xmlns:a16="http://schemas.microsoft.com/office/drawing/2014/main" id="{7F1BBA34-10D4-44F3-AE4C-203CE5E635E3}"/>
              </a:ext>
            </a:extLst>
          </p:cNvPr>
          <p:cNvSpPr>
            <a:spLocks/>
          </p:cNvSpPr>
          <p:nvPr userDrawn="1"/>
        </p:nvSpPr>
        <p:spPr bwMode="auto">
          <a:xfrm>
            <a:off x="766127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21" name="Forma Livre 5">
            <a:extLst>
              <a:ext uri="{FF2B5EF4-FFF2-40B4-BE49-F238E27FC236}">
                <a16:creationId xmlns:a16="http://schemas.microsoft.com/office/drawing/2014/main" id="{3E3BBB0A-F44B-4418-9AB5-90C76F47B65C}"/>
              </a:ext>
            </a:extLst>
          </p:cNvPr>
          <p:cNvSpPr>
            <a:spLocks/>
          </p:cNvSpPr>
          <p:nvPr userDrawn="1"/>
        </p:nvSpPr>
        <p:spPr bwMode="auto">
          <a:xfrm>
            <a:off x="806450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23" name="Forma Livre 5">
            <a:extLst>
              <a:ext uri="{FF2B5EF4-FFF2-40B4-BE49-F238E27FC236}">
                <a16:creationId xmlns:a16="http://schemas.microsoft.com/office/drawing/2014/main" id="{786EAD10-8FDE-4463-AB44-FA22D4E08EB6}"/>
              </a:ext>
            </a:extLst>
          </p:cNvPr>
          <p:cNvSpPr>
            <a:spLocks/>
          </p:cNvSpPr>
          <p:nvPr userDrawn="1"/>
        </p:nvSpPr>
        <p:spPr bwMode="auto">
          <a:xfrm>
            <a:off x="84677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25" name="Forma Livre 5">
            <a:extLst>
              <a:ext uri="{FF2B5EF4-FFF2-40B4-BE49-F238E27FC236}">
                <a16:creationId xmlns:a16="http://schemas.microsoft.com/office/drawing/2014/main" id="{F7762CAA-ACEF-45F9-9F8B-D4F10B020BC3}"/>
              </a:ext>
            </a:extLst>
          </p:cNvPr>
          <p:cNvSpPr>
            <a:spLocks/>
          </p:cNvSpPr>
          <p:nvPr userDrawn="1"/>
        </p:nvSpPr>
        <p:spPr bwMode="auto">
          <a:xfrm>
            <a:off x="887095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27" name="Forma Livre 5">
            <a:extLst>
              <a:ext uri="{FF2B5EF4-FFF2-40B4-BE49-F238E27FC236}">
                <a16:creationId xmlns:a16="http://schemas.microsoft.com/office/drawing/2014/main" id="{386FE2DA-52B1-4946-89A1-7E807D6B8820}"/>
              </a:ext>
            </a:extLst>
          </p:cNvPr>
          <p:cNvSpPr>
            <a:spLocks/>
          </p:cNvSpPr>
          <p:nvPr userDrawn="1"/>
        </p:nvSpPr>
        <p:spPr bwMode="auto">
          <a:xfrm>
            <a:off x="927417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29" name="Forma Livre 5">
            <a:extLst>
              <a:ext uri="{FF2B5EF4-FFF2-40B4-BE49-F238E27FC236}">
                <a16:creationId xmlns:a16="http://schemas.microsoft.com/office/drawing/2014/main" id="{630CDC40-690A-4572-8E6C-F852F589C734}"/>
              </a:ext>
            </a:extLst>
          </p:cNvPr>
          <p:cNvSpPr>
            <a:spLocks/>
          </p:cNvSpPr>
          <p:nvPr userDrawn="1"/>
        </p:nvSpPr>
        <p:spPr bwMode="auto">
          <a:xfrm>
            <a:off x="1048385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31" name="Forma Livre 5">
            <a:extLst>
              <a:ext uri="{FF2B5EF4-FFF2-40B4-BE49-F238E27FC236}">
                <a16:creationId xmlns:a16="http://schemas.microsoft.com/office/drawing/2014/main" id="{0CBE04A5-557D-4ED8-9367-4965DF872CB7}"/>
              </a:ext>
            </a:extLst>
          </p:cNvPr>
          <p:cNvSpPr>
            <a:spLocks/>
          </p:cNvSpPr>
          <p:nvPr userDrawn="1"/>
        </p:nvSpPr>
        <p:spPr bwMode="auto">
          <a:xfrm>
            <a:off x="967740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33" name="Forma Livre 5">
            <a:extLst>
              <a:ext uri="{FF2B5EF4-FFF2-40B4-BE49-F238E27FC236}">
                <a16:creationId xmlns:a16="http://schemas.microsoft.com/office/drawing/2014/main" id="{18C1D1A8-8F8A-49D6-AD02-B410DE26F0BE}"/>
              </a:ext>
            </a:extLst>
          </p:cNvPr>
          <p:cNvSpPr>
            <a:spLocks/>
          </p:cNvSpPr>
          <p:nvPr userDrawn="1"/>
        </p:nvSpPr>
        <p:spPr bwMode="auto">
          <a:xfrm>
            <a:off x="100806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35" name="Forma Livre 5">
            <a:extLst>
              <a:ext uri="{FF2B5EF4-FFF2-40B4-BE49-F238E27FC236}">
                <a16:creationId xmlns:a16="http://schemas.microsoft.com/office/drawing/2014/main" id="{0919F9FD-AAF0-47C3-BF09-F46DC2147B65}"/>
              </a:ext>
            </a:extLst>
          </p:cNvPr>
          <p:cNvSpPr>
            <a:spLocks/>
          </p:cNvSpPr>
          <p:nvPr userDrawn="1"/>
        </p:nvSpPr>
        <p:spPr bwMode="auto">
          <a:xfrm>
            <a:off x="1088707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37" name="Forma Livre 5">
            <a:extLst>
              <a:ext uri="{FF2B5EF4-FFF2-40B4-BE49-F238E27FC236}">
                <a16:creationId xmlns:a16="http://schemas.microsoft.com/office/drawing/2014/main" id="{37375F0B-BC73-4249-8F6A-670E30ED9D64}"/>
              </a:ext>
            </a:extLst>
          </p:cNvPr>
          <p:cNvSpPr>
            <a:spLocks/>
          </p:cNvSpPr>
          <p:nvPr userDrawn="1"/>
        </p:nvSpPr>
        <p:spPr bwMode="auto">
          <a:xfrm>
            <a:off x="1129030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39" name="Forma Livre 5">
            <a:extLst>
              <a:ext uri="{FF2B5EF4-FFF2-40B4-BE49-F238E27FC236}">
                <a16:creationId xmlns:a16="http://schemas.microsoft.com/office/drawing/2014/main" id="{21E5C0A4-FAA3-4924-9412-BBA867E80D39}"/>
              </a:ext>
            </a:extLst>
          </p:cNvPr>
          <p:cNvSpPr>
            <a:spLocks/>
          </p:cNvSpPr>
          <p:nvPr userDrawn="1"/>
        </p:nvSpPr>
        <p:spPr bwMode="auto">
          <a:xfrm>
            <a:off x="116935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41" name="Forma Livre 5">
            <a:extLst>
              <a:ext uri="{FF2B5EF4-FFF2-40B4-BE49-F238E27FC236}">
                <a16:creationId xmlns:a16="http://schemas.microsoft.com/office/drawing/2014/main" id="{DA9355A1-AFF3-49B5-8161-79FD9B4B2D14}"/>
              </a:ext>
            </a:extLst>
          </p:cNvPr>
          <p:cNvSpPr>
            <a:spLocks/>
          </p:cNvSpPr>
          <p:nvPr userDrawn="1"/>
        </p:nvSpPr>
        <p:spPr bwMode="auto">
          <a:xfrm>
            <a:off x="12096738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2408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e Confete Azu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rtl="0"/>
            <a:r>
              <a:rPr lang="pt-BR" noProof="0"/>
              <a:t>Título da seção com borda</a:t>
            </a:r>
          </a:p>
        </p:txBody>
      </p:sp>
      <p:sp>
        <p:nvSpPr>
          <p:cNvPr id="6" name="Espaço Reservado para Texto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/>
              <a:t>Insira o conteúdo aqui</a:t>
            </a:r>
          </a:p>
        </p:txBody>
      </p:sp>
      <p:sp>
        <p:nvSpPr>
          <p:cNvPr id="2" name="Forma Livre 5">
            <a:extLst>
              <a:ext uri="{FF2B5EF4-FFF2-40B4-BE49-F238E27FC236}">
                <a16:creationId xmlns:a16="http://schemas.microsoft.com/office/drawing/2014/main" id="{2DC4114B-0609-4C4D-B543-47A78CCD924E}"/>
              </a:ext>
            </a:extLst>
          </p:cNvPr>
          <p:cNvSpPr>
            <a:spLocks/>
          </p:cNvSpPr>
          <p:nvPr userDrawn="1"/>
        </p:nvSpPr>
        <p:spPr bwMode="auto">
          <a:xfrm>
            <a:off x="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3" name="Forma Livre 5">
            <a:extLst>
              <a:ext uri="{FF2B5EF4-FFF2-40B4-BE49-F238E27FC236}">
                <a16:creationId xmlns:a16="http://schemas.microsoft.com/office/drawing/2014/main" id="{F4991A45-6BE7-41F5-A26B-FEDE1476FA01}"/>
              </a:ext>
            </a:extLst>
          </p:cNvPr>
          <p:cNvSpPr>
            <a:spLocks/>
          </p:cNvSpPr>
          <p:nvPr userDrawn="1"/>
        </p:nvSpPr>
        <p:spPr bwMode="auto">
          <a:xfrm>
            <a:off x="4032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4" name="Forma Livre 5">
            <a:extLst>
              <a:ext uri="{FF2B5EF4-FFF2-40B4-BE49-F238E27FC236}">
                <a16:creationId xmlns:a16="http://schemas.microsoft.com/office/drawing/2014/main" id="{1E524AC6-1148-4420-9876-811DD3A6CFA3}"/>
              </a:ext>
            </a:extLst>
          </p:cNvPr>
          <p:cNvSpPr>
            <a:spLocks/>
          </p:cNvSpPr>
          <p:nvPr userDrawn="1"/>
        </p:nvSpPr>
        <p:spPr bwMode="auto">
          <a:xfrm>
            <a:off x="80645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1" name="Forma Livre 5">
            <a:extLst>
              <a:ext uri="{FF2B5EF4-FFF2-40B4-BE49-F238E27FC236}">
                <a16:creationId xmlns:a16="http://schemas.microsoft.com/office/drawing/2014/main" id="{3FB0D408-43F7-461D-BFDF-08A3F869B01B}"/>
              </a:ext>
            </a:extLst>
          </p:cNvPr>
          <p:cNvSpPr>
            <a:spLocks/>
          </p:cNvSpPr>
          <p:nvPr userDrawn="1"/>
        </p:nvSpPr>
        <p:spPr bwMode="auto">
          <a:xfrm>
            <a:off x="120967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1" name="Forma Livre 5">
            <a:extLst>
              <a:ext uri="{FF2B5EF4-FFF2-40B4-BE49-F238E27FC236}">
                <a16:creationId xmlns:a16="http://schemas.microsoft.com/office/drawing/2014/main" id="{3BFEC4BA-AD08-41E5-B485-5D76779BD22C}"/>
              </a:ext>
            </a:extLst>
          </p:cNvPr>
          <p:cNvSpPr>
            <a:spLocks/>
          </p:cNvSpPr>
          <p:nvPr userDrawn="1"/>
        </p:nvSpPr>
        <p:spPr bwMode="auto">
          <a:xfrm>
            <a:off x="161290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3" name="Forma Livre 5">
            <a:extLst>
              <a:ext uri="{FF2B5EF4-FFF2-40B4-BE49-F238E27FC236}">
                <a16:creationId xmlns:a16="http://schemas.microsoft.com/office/drawing/2014/main" id="{DCADCEEA-F24D-44AB-922F-8772E0343F65}"/>
              </a:ext>
            </a:extLst>
          </p:cNvPr>
          <p:cNvSpPr>
            <a:spLocks/>
          </p:cNvSpPr>
          <p:nvPr userDrawn="1"/>
        </p:nvSpPr>
        <p:spPr bwMode="auto">
          <a:xfrm>
            <a:off x="20161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5" name="Forma Livre 5">
            <a:extLst>
              <a:ext uri="{FF2B5EF4-FFF2-40B4-BE49-F238E27FC236}">
                <a16:creationId xmlns:a16="http://schemas.microsoft.com/office/drawing/2014/main" id="{A787DE99-F548-4F27-BD73-008223ADC626}"/>
              </a:ext>
            </a:extLst>
          </p:cNvPr>
          <p:cNvSpPr>
            <a:spLocks/>
          </p:cNvSpPr>
          <p:nvPr userDrawn="1"/>
        </p:nvSpPr>
        <p:spPr bwMode="auto">
          <a:xfrm>
            <a:off x="241935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7" name="Forma Livre 5">
            <a:extLst>
              <a:ext uri="{FF2B5EF4-FFF2-40B4-BE49-F238E27FC236}">
                <a16:creationId xmlns:a16="http://schemas.microsoft.com/office/drawing/2014/main" id="{7684DD24-7DDA-4D86-9D3A-4AF92794D2AB}"/>
              </a:ext>
            </a:extLst>
          </p:cNvPr>
          <p:cNvSpPr>
            <a:spLocks/>
          </p:cNvSpPr>
          <p:nvPr userDrawn="1"/>
        </p:nvSpPr>
        <p:spPr bwMode="auto">
          <a:xfrm>
            <a:off x="282257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29" name="Forma Livre 5">
            <a:extLst>
              <a:ext uri="{FF2B5EF4-FFF2-40B4-BE49-F238E27FC236}">
                <a16:creationId xmlns:a16="http://schemas.microsoft.com/office/drawing/2014/main" id="{1B9B85DC-2B9F-4D61-8259-DFBAE7153C86}"/>
              </a:ext>
            </a:extLst>
          </p:cNvPr>
          <p:cNvSpPr>
            <a:spLocks/>
          </p:cNvSpPr>
          <p:nvPr userDrawn="1"/>
        </p:nvSpPr>
        <p:spPr bwMode="auto">
          <a:xfrm>
            <a:off x="322580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31" name="Forma Livre 5">
            <a:extLst>
              <a:ext uri="{FF2B5EF4-FFF2-40B4-BE49-F238E27FC236}">
                <a16:creationId xmlns:a16="http://schemas.microsoft.com/office/drawing/2014/main" id="{A3C2DDF8-77DE-44E7-82EB-BD2B109B8FDF}"/>
              </a:ext>
            </a:extLst>
          </p:cNvPr>
          <p:cNvSpPr>
            <a:spLocks/>
          </p:cNvSpPr>
          <p:nvPr userDrawn="1"/>
        </p:nvSpPr>
        <p:spPr bwMode="auto">
          <a:xfrm>
            <a:off x="36290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33" name="Forma Livre 5">
            <a:extLst>
              <a:ext uri="{FF2B5EF4-FFF2-40B4-BE49-F238E27FC236}">
                <a16:creationId xmlns:a16="http://schemas.microsoft.com/office/drawing/2014/main" id="{FA74D4D0-7595-4C86-991E-ACC5FA41CC6C}"/>
              </a:ext>
            </a:extLst>
          </p:cNvPr>
          <p:cNvSpPr>
            <a:spLocks/>
          </p:cNvSpPr>
          <p:nvPr userDrawn="1"/>
        </p:nvSpPr>
        <p:spPr bwMode="auto">
          <a:xfrm>
            <a:off x="403225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35" name="Forma Livre 5">
            <a:extLst>
              <a:ext uri="{FF2B5EF4-FFF2-40B4-BE49-F238E27FC236}">
                <a16:creationId xmlns:a16="http://schemas.microsoft.com/office/drawing/2014/main" id="{23157884-97DA-4B49-BAA8-4F244EF86883}"/>
              </a:ext>
            </a:extLst>
          </p:cNvPr>
          <p:cNvSpPr>
            <a:spLocks/>
          </p:cNvSpPr>
          <p:nvPr userDrawn="1"/>
        </p:nvSpPr>
        <p:spPr bwMode="auto">
          <a:xfrm>
            <a:off x="443547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37" name="Forma Livre 5">
            <a:extLst>
              <a:ext uri="{FF2B5EF4-FFF2-40B4-BE49-F238E27FC236}">
                <a16:creationId xmlns:a16="http://schemas.microsoft.com/office/drawing/2014/main" id="{07CDB3B0-5CB6-43DA-A0C1-5990C23AB10D}"/>
              </a:ext>
            </a:extLst>
          </p:cNvPr>
          <p:cNvSpPr>
            <a:spLocks/>
          </p:cNvSpPr>
          <p:nvPr userDrawn="1"/>
        </p:nvSpPr>
        <p:spPr bwMode="auto">
          <a:xfrm>
            <a:off x="483870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39" name="Forma Livre 5">
            <a:extLst>
              <a:ext uri="{FF2B5EF4-FFF2-40B4-BE49-F238E27FC236}">
                <a16:creationId xmlns:a16="http://schemas.microsoft.com/office/drawing/2014/main" id="{A932886D-EB20-4026-9D6E-687F61B1AA23}"/>
              </a:ext>
            </a:extLst>
          </p:cNvPr>
          <p:cNvSpPr>
            <a:spLocks/>
          </p:cNvSpPr>
          <p:nvPr userDrawn="1"/>
        </p:nvSpPr>
        <p:spPr bwMode="auto">
          <a:xfrm>
            <a:off x="52419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41" name="Forma Livre 5">
            <a:extLst>
              <a:ext uri="{FF2B5EF4-FFF2-40B4-BE49-F238E27FC236}">
                <a16:creationId xmlns:a16="http://schemas.microsoft.com/office/drawing/2014/main" id="{3E812D95-DE21-4AE5-8F40-2DB182F3DEB9}"/>
              </a:ext>
            </a:extLst>
          </p:cNvPr>
          <p:cNvSpPr>
            <a:spLocks/>
          </p:cNvSpPr>
          <p:nvPr userDrawn="1"/>
        </p:nvSpPr>
        <p:spPr bwMode="auto">
          <a:xfrm>
            <a:off x="564515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43" name="Forma Livre 5">
            <a:extLst>
              <a:ext uri="{FF2B5EF4-FFF2-40B4-BE49-F238E27FC236}">
                <a16:creationId xmlns:a16="http://schemas.microsoft.com/office/drawing/2014/main" id="{210B2D4F-6E86-4287-8EA1-EA3A728A112A}"/>
              </a:ext>
            </a:extLst>
          </p:cNvPr>
          <p:cNvSpPr>
            <a:spLocks/>
          </p:cNvSpPr>
          <p:nvPr userDrawn="1"/>
        </p:nvSpPr>
        <p:spPr bwMode="auto">
          <a:xfrm>
            <a:off x="604837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45" name="Forma Livre 5">
            <a:extLst>
              <a:ext uri="{FF2B5EF4-FFF2-40B4-BE49-F238E27FC236}">
                <a16:creationId xmlns:a16="http://schemas.microsoft.com/office/drawing/2014/main" id="{1E976474-73A7-4C5B-9BBB-2F877FE899E6}"/>
              </a:ext>
            </a:extLst>
          </p:cNvPr>
          <p:cNvSpPr>
            <a:spLocks/>
          </p:cNvSpPr>
          <p:nvPr userDrawn="1"/>
        </p:nvSpPr>
        <p:spPr bwMode="auto">
          <a:xfrm>
            <a:off x="645160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47" name="Forma Livre 5">
            <a:extLst>
              <a:ext uri="{FF2B5EF4-FFF2-40B4-BE49-F238E27FC236}">
                <a16:creationId xmlns:a16="http://schemas.microsoft.com/office/drawing/2014/main" id="{465A6564-AC40-4493-A583-1FFB6C3E9DD9}"/>
              </a:ext>
            </a:extLst>
          </p:cNvPr>
          <p:cNvSpPr>
            <a:spLocks/>
          </p:cNvSpPr>
          <p:nvPr userDrawn="1"/>
        </p:nvSpPr>
        <p:spPr bwMode="auto">
          <a:xfrm>
            <a:off x="68548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49" name="Forma Livre 5">
            <a:extLst>
              <a:ext uri="{FF2B5EF4-FFF2-40B4-BE49-F238E27FC236}">
                <a16:creationId xmlns:a16="http://schemas.microsoft.com/office/drawing/2014/main" id="{6954C064-7CB0-4288-BE96-E91AC7F876F2}"/>
              </a:ext>
            </a:extLst>
          </p:cNvPr>
          <p:cNvSpPr>
            <a:spLocks/>
          </p:cNvSpPr>
          <p:nvPr userDrawn="1"/>
        </p:nvSpPr>
        <p:spPr bwMode="auto">
          <a:xfrm>
            <a:off x="725805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51" name="Forma Livre 5">
            <a:extLst>
              <a:ext uri="{FF2B5EF4-FFF2-40B4-BE49-F238E27FC236}">
                <a16:creationId xmlns:a16="http://schemas.microsoft.com/office/drawing/2014/main" id="{90BB86D8-7370-4CF9-8DCC-597757CFC2FB}"/>
              </a:ext>
            </a:extLst>
          </p:cNvPr>
          <p:cNvSpPr>
            <a:spLocks/>
          </p:cNvSpPr>
          <p:nvPr userDrawn="1"/>
        </p:nvSpPr>
        <p:spPr bwMode="auto">
          <a:xfrm>
            <a:off x="766127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53" name="Forma Livre 5">
            <a:extLst>
              <a:ext uri="{FF2B5EF4-FFF2-40B4-BE49-F238E27FC236}">
                <a16:creationId xmlns:a16="http://schemas.microsoft.com/office/drawing/2014/main" id="{D8B61089-5F8D-4533-AFA2-5E4CFABC7955}"/>
              </a:ext>
            </a:extLst>
          </p:cNvPr>
          <p:cNvSpPr>
            <a:spLocks/>
          </p:cNvSpPr>
          <p:nvPr userDrawn="1"/>
        </p:nvSpPr>
        <p:spPr bwMode="auto">
          <a:xfrm>
            <a:off x="806450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55" name="Forma Livre 5">
            <a:extLst>
              <a:ext uri="{FF2B5EF4-FFF2-40B4-BE49-F238E27FC236}">
                <a16:creationId xmlns:a16="http://schemas.microsoft.com/office/drawing/2014/main" id="{C3DAA582-A4E2-4D0D-9142-F0A4E91DF0FF}"/>
              </a:ext>
            </a:extLst>
          </p:cNvPr>
          <p:cNvSpPr>
            <a:spLocks/>
          </p:cNvSpPr>
          <p:nvPr userDrawn="1"/>
        </p:nvSpPr>
        <p:spPr bwMode="auto">
          <a:xfrm>
            <a:off x="84677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57" name="Forma Livre 5">
            <a:extLst>
              <a:ext uri="{FF2B5EF4-FFF2-40B4-BE49-F238E27FC236}">
                <a16:creationId xmlns:a16="http://schemas.microsoft.com/office/drawing/2014/main" id="{0330153D-7AC7-4FEE-B014-E16DDA9F990D}"/>
              </a:ext>
            </a:extLst>
          </p:cNvPr>
          <p:cNvSpPr>
            <a:spLocks/>
          </p:cNvSpPr>
          <p:nvPr userDrawn="1"/>
        </p:nvSpPr>
        <p:spPr bwMode="auto">
          <a:xfrm>
            <a:off x="887095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59" name="Forma Livre 5">
            <a:extLst>
              <a:ext uri="{FF2B5EF4-FFF2-40B4-BE49-F238E27FC236}">
                <a16:creationId xmlns:a16="http://schemas.microsoft.com/office/drawing/2014/main" id="{9FE05360-0BAD-4CD0-912B-2EFB0A93B25F}"/>
              </a:ext>
            </a:extLst>
          </p:cNvPr>
          <p:cNvSpPr>
            <a:spLocks/>
          </p:cNvSpPr>
          <p:nvPr userDrawn="1"/>
        </p:nvSpPr>
        <p:spPr bwMode="auto">
          <a:xfrm>
            <a:off x="927417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61" name="Forma Livre 5">
            <a:extLst>
              <a:ext uri="{FF2B5EF4-FFF2-40B4-BE49-F238E27FC236}">
                <a16:creationId xmlns:a16="http://schemas.microsoft.com/office/drawing/2014/main" id="{2BB69768-4BF4-4369-941D-7F83EA731EC1}"/>
              </a:ext>
            </a:extLst>
          </p:cNvPr>
          <p:cNvSpPr>
            <a:spLocks/>
          </p:cNvSpPr>
          <p:nvPr userDrawn="1"/>
        </p:nvSpPr>
        <p:spPr bwMode="auto">
          <a:xfrm>
            <a:off x="1048385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63" name="Forma Livre 5">
            <a:extLst>
              <a:ext uri="{FF2B5EF4-FFF2-40B4-BE49-F238E27FC236}">
                <a16:creationId xmlns:a16="http://schemas.microsoft.com/office/drawing/2014/main" id="{51F585F2-FB0F-4846-9CD2-11F7FF96FD97}"/>
              </a:ext>
            </a:extLst>
          </p:cNvPr>
          <p:cNvSpPr>
            <a:spLocks/>
          </p:cNvSpPr>
          <p:nvPr userDrawn="1"/>
        </p:nvSpPr>
        <p:spPr bwMode="auto">
          <a:xfrm>
            <a:off x="967740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17" name="Forma Livre 5">
            <a:extLst>
              <a:ext uri="{FF2B5EF4-FFF2-40B4-BE49-F238E27FC236}">
                <a16:creationId xmlns:a16="http://schemas.microsoft.com/office/drawing/2014/main" id="{CBE3430D-F606-4308-B49E-D9AAD7125090}"/>
              </a:ext>
            </a:extLst>
          </p:cNvPr>
          <p:cNvSpPr>
            <a:spLocks/>
          </p:cNvSpPr>
          <p:nvPr userDrawn="1"/>
        </p:nvSpPr>
        <p:spPr bwMode="auto">
          <a:xfrm>
            <a:off x="100806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19" name="Forma Livre 5">
            <a:extLst>
              <a:ext uri="{FF2B5EF4-FFF2-40B4-BE49-F238E27FC236}">
                <a16:creationId xmlns:a16="http://schemas.microsoft.com/office/drawing/2014/main" id="{DBCBDCF3-6847-4191-A872-E8389FEBE08D}"/>
              </a:ext>
            </a:extLst>
          </p:cNvPr>
          <p:cNvSpPr>
            <a:spLocks/>
          </p:cNvSpPr>
          <p:nvPr userDrawn="1"/>
        </p:nvSpPr>
        <p:spPr bwMode="auto">
          <a:xfrm>
            <a:off x="1088707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21" name="Forma Livre 5">
            <a:extLst>
              <a:ext uri="{FF2B5EF4-FFF2-40B4-BE49-F238E27FC236}">
                <a16:creationId xmlns:a16="http://schemas.microsoft.com/office/drawing/2014/main" id="{1F7B483D-EB1A-45B5-B1AD-0EAE7F64763C}"/>
              </a:ext>
            </a:extLst>
          </p:cNvPr>
          <p:cNvSpPr>
            <a:spLocks/>
          </p:cNvSpPr>
          <p:nvPr userDrawn="1"/>
        </p:nvSpPr>
        <p:spPr bwMode="auto">
          <a:xfrm>
            <a:off x="11290300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23" name="Forma Livre 5">
            <a:extLst>
              <a:ext uri="{FF2B5EF4-FFF2-40B4-BE49-F238E27FC236}">
                <a16:creationId xmlns:a16="http://schemas.microsoft.com/office/drawing/2014/main" id="{B3466B6D-9C19-4F9A-8173-BC98E52B1023}"/>
              </a:ext>
            </a:extLst>
          </p:cNvPr>
          <p:cNvSpPr>
            <a:spLocks/>
          </p:cNvSpPr>
          <p:nvPr userDrawn="1"/>
        </p:nvSpPr>
        <p:spPr bwMode="auto">
          <a:xfrm>
            <a:off x="11693525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25" name="Forma Livre 5">
            <a:extLst>
              <a:ext uri="{FF2B5EF4-FFF2-40B4-BE49-F238E27FC236}">
                <a16:creationId xmlns:a16="http://schemas.microsoft.com/office/drawing/2014/main" id="{9C4E25A9-A7F7-4238-B98D-A72344849620}"/>
              </a:ext>
            </a:extLst>
          </p:cNvPr>
          <p:cNvSpPr>
            <a:spLocks/>
          </p:cNvSpPr>
          <p:nvPr userDrawn="1"/>
        </p:nvSpPr>
        <p:spPr bwMode="auto">
          <a:xfrm>
            <a:off x="12096738" y="328748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27" name="Forma Livre 5">
            <a:extLst>
              <a:ext uri="{FF2B5EF4-FFF2-40B4-BE49-F238E27FC236}">
                <a16:creationId xmlns:a16="http://schemas.microsoft.com/office/drawing/2014/main" id="{582162BB-6F36-41B5-B5AD-B7FD4177E530}"/>
              </a:ext>
            </a:extLst>
          </p:cNvPr>
          <p:cNvSpPr>
            <a:spLocks/>
          </p:cNvSpPr>
          <p:nvPr userDrawn="1"/>
        </p:nvSpPr>
        <p:spPr bwMode="auto">
          <a:xfrm>
            <a:off x="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29" name="Forma Livre 5">
            <a:extLst>
              <a:ext uri="{FF2B5EF4-FFF2-40B4-BE49-F238E27FC236}">
                <a16:creationId xmlns:a16="http://schemas.microsoft.com/office/drawing/2014/main" id="{652516D9-F1FA-4063-ADA2-9B081A2D5A2E}"/>
              </a:ext>
            </a:extLst>
          </p:cNvPr>
          <p:cNvSpPr>
            <a:spLocks/>
          </p:cNvSpPr>
          <p:nvPr userDrawn="1"/>
        </p:nvSpPr>
        <p:spPr bwMode="auto">
          <a:xfrm>
            <a:off x="4032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31" name="Forma Livre 5">
            <a:extLst>
              <a:ext uri="{FF2B5EF4-FFF2-40B4-BE49-F238E27FC236}">
                <a16:creationId xmlns:a16="http://schemas.microsoft.com/office/drawing/2014/main" id="{1C6A6B49-4641-48E9-8819-769AAE00B198}"/>
              </a:ext>
            </a:extLst>
          </p:cNvPr>
          <p:cNvSpPr>
            <a:spLocks/>
          </p:cNvSpPr>
          <p:nvPr userDrawn="1"/>
        </p:nvSpPr>
        <p:spPr bwMode="auto">
          <a:xfrm>
            <a:off x="80645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33" name="Forma Livre 5">
            <a:extLst>
              <a:ext uri="{FF2B5EF4-FFF2-40B4-BE49-F238E27FC236}">
                <a16:creationId xmlns:a16="http://schemas.microsoft.com/office/drawing/2014/main" id="{B1530B27-CB32-4FD6-ADCD-696B9A77D606}"/>
              </a:ext>
            </a:extLst>
          </p:cNvPr>
          <p:cNvSpPr>
            <a:spLocks/>
          </p:cNvSpPr>
          <p:nvPr userDrawn="1"/>
        </p:nvSpPr>
        <p:spPr bwMode="auto">
          <a:xfrm>
            <a:off x="120967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35" name="Forma Livre 5">
            <a:extLst>
              <a:ext uri="{FF2B5EF4-FFF2-40B4-BE49-F238E27FC236}">
                <a16:creationId xmlns:a16="http://schemas.microsoft.com/office/drawing/2014/main" id="{BAFEEEB6-FF84-414F-A371-D3F809A1C86D}"/>
              </a:ext>
            </a:extLst>
          </p:cNvPr>
          <p:cNvSpPr>
            <a:spLocks/>
          </p:cNvSpPr>
          <p:nvPr userDrawn="1"/>
        </p:nvSpPr>
        <p:spPr bwMode="auto">
          <a:xfrm>
            <a:off x="161290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37" name="Forma Livre 5">
            <a:extLst>
              <a:ext uri="{FF2B5EF4-FFF2-40B4-BE49-F238E27FC236}">
                <a16:creationId xmlns:a16="http://schemas.microsoft.com/office/drawing/2014/main" id="{0F8F801F-06E9-4E1C-A137-226729983354}"/>
              </a:ext>
            </a:extLst>
          </p:cNvPr>
          <p:cNvSpPr>
            <a:spLocks/>
          </p:cNvSpPr>
          <p:nvPr userDrawn="1"/>
        </p:nvSpPr>
        <p:spPr bwMode="auto">
          <a:xfrm>
            <a:off x="20161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39" name="Forma Livre 5">
            <a:extLst>
              <a:ext uri="{FF2B5EF4-FFF2-40B4-BE49-F238E27FC236}">
                <a16:creationId xmlns:a16="http://schemas.microsoft.com/office/drawing/2014/main" id="{3062C679-537B-4565-B111-60C31A15ACF4}"/>
              </a:ext>
            </a:extLst>
          </p:cNvPr>
          <p:cNvSpPr>
            <a:spLocks/>
          </p:cNvSpPr>
          <p:nvPr userDrawn="1"/>
        </p:nvSpPr>
        <p:spPr bwMode="auto">
          <a:xfrm>
            <a:off x="241935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41" name="Forma Livre 5">
            <a:extLst>
              <a:ext uri="{FF2B5EF4-FFF2-40B4-BE49-F238E27FC236}">
                <a16:creationId xmlns:a16="http://schemas.microsoft.com/office/drawing/2014/main" id="{887EEB3A-4213-464A-87A3-D2DAF47421F5}"/>
              </a:ext>
            </a:extLst>
          </p:cNvPr>
          <p:cNvSpPr>
            <a:spLocks/>
          </p:cNvSpPr>
          <p:nvPr userDrawn="1"/>
        </p:nvSpPr>
        <p:spPr bwMode="auto">
          <a:xfrm>
            <a:off x="282257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43" name="Forma Livre 5">
            <a:extLst>
              <a:ext uri="{FF2B5EF4-FFF2-40B4-BE49-F238E27FC236}">
                <a16:creationId xmlns:a16="http://schemas.microsoft.com/office/drawing/2014/main" id="{ADC86261-F90C-45E0-A168-7581A8C02C38}"/>
              </a:ext>
            </a:extLst>
          </p:cNvPr>
          <p:cNvSpPr>
            <a:spLocks/>
          </p:cNvSpPr>
          <p:nvPr userDrawn="1"/>
        </p:nvSpPr>
        <p:spPr bwMode="auto">
          <a:xfrm>
            <a:off x="322580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45" name="Forma Livre 5">
            <a:extLst>
              <a:ext uri="{FF2B5EF4-FFF2-40B4-BE49-F238E27FC236}">
                <a16:creationId xmlns:a16="http://schemas.microsoft.com/office/drawing/2014/main" id="{504DD272-AA18-4EE6-AA29-9F6F74F23909}"/>
              </a:ext>
            </a:extLst>
          </p:cNvPr>
          <p:cNvSpPr>
            <a:spLocks/>
          </p:cNvSpPr>
          <p:nvPr userDrawn="1"/>
        </p:nvSpPr>
        <p:spPr bwMode="auto">
          <a:xfrm>
            <a:off x="36290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47" name="Forma Livre 5">
            <a:extLst>
              <a:ext uri="{FF2B5EF4-FFF2-40B4-BE49-F238E27FC236}">
                <a16:creationId xmlns:a16="http://schemas.microsoft.com/office/drawing/2014/main" id="{8BCD198C-85D1-4065-9D67-82D3B38E1C37}"/>
              </a:ext>
            </a:extLst>
          </p:cNvPr>
          <p:cNvSpPr>
            <a:spLocks/>
          </p:cNvSpPr>
          <p:nvPr userDrawn="1"/>
        </p:nvSpPr>
        <p:spPr bwMode="auto">
          <a:xfrm>
            <a:off x="403225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49" name="Forma Livre 5">
            <a:extLst>
              <a:ext uri="{FF2B5EF4-FFF2-40B4-BE49-F238E27FC236}">
                <a16:creationId xmlns:a16="http://schemas.microsoft.com/office/drawing/2014/main" id="{2900C489-4586-4F04-BD13-FF483556032E}"/>
              </a:ext>
            </a:extLst>
          </p:cNvPr>
          <p:cNvSpPr>
            <a:spLocks/>
          </p:cNvSpPr>
          <p:nvPr userDrawn="1"/>
        </p:nvSpPr>
        <p:spPr bwMode="auto">
          <a:xfrm>
            <a:off x="443547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51" name="Forma Livre 5">
            <a:extLst>
              <a:ext uri="{FF2B5EF4-FFF2-40B4-BE49-F238E27FC236}">
                <a16:creationId xmlns:a16="http://schemas.microsoft.com/office/drawing/2014/main" id="{FFF75EF5-F4A4-47DF-B2E8-27AF735DAE67}"/>
              </a:ext>
            </a:extLst>
          </p:cNvPr>
          <p:cNvSpPr>
            <a:spLocks/>
          </p:cNvSpPr>
          <p:nvPr userDrawn="1"/>
        </p:nvSpPr>
        <p:spPr bwMode="auto">
          <a:xfrm>
            <a:off x="483870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53" name="Forma Livre 5">
            <a:extLst>
              <a:ext uri="{FF2B5EF4-FFF2-40B4-BE49-F238E27FC236}">
                <a16:creationId xmlns:a16="http://schemas.microsoft.com/office/drawing/2014/main" id="{0C8AD0A5-DBDC-4519-871E-FE913951AE59}"/>
              </a:ext>
            </a:extLst>
          </p:cNvPr>
          <p:cNvSpPr>
            <a:spLocks/>
          </p:cNvSpPr>
          <p:nvPr userDrawn="1"/>
        </p:nvSpPr>
        <p:spPr bwMode="auto">
          <a:xfrm>
            <a:off x="52419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55" name="Forma Livre 5">
            <a:extLst>
              <a:ext uri="{FF2B5EF4-FFF2-40B4-BE49-F238E27FC236}">
                <a16:creationId xmlns:a16="http://schemas.microsoft.com/office/drawing/2014/main" id="{5417658F-66B2-4FE7-A854-CC3AE0F7EB74}"/>
              </a:ext>
            </a:extLst>
          </p:cNvPr>
          <p:cNvSpPr>
            <a:spLocks/>
          </p:cNvSpPr>
          <p:nvPr userDrawn="1"/>
        </p:nvSpPr>
        <p:spPr bwMode="auto">
          <a:xfrm>
            <a:off x="564515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57" name="Forma Livre 5">
            <a:extLst>
              <a:ext uri="{FF2B5EF4-FFF2-40B4-BE49-F238E27FC236}">
                <a16:creationId xmlns:a16="http://schemas.microsoft.com/office/drawing/2014/main" id="{A81C42B8-9501-457C-9DBC-BA397001DE6B}"/>
              </a:ext>
            </a:extLst>
          </p:cNvPr>
          <p:cNvSpPr>
            <a:spLocks/>
          </p:cNvSpPr>
          <p:nvPr userDrawn="1"/>
        </p:nvSpPr>
        <p:spPr bwMode="auto">
          <a:xfrm>
            <a:off x="604837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59" name="Forma Livre 5">
            <a:extLst>
              <a:ext uri="{FF2B5EF4-FFF2-40B4-BE49-F238E27FC236}">
                <a16:creationId xmlns:a16="http://schemas.microsoft.com/office/drawing/2014/main" id="{1E20BB75-9E81-42DF-B4BF-5B6987919CEC}"/>
              </a:ext>
            </a:extLst>
          </p:cNvPr>
          <p:cNvSpPr>
            <a:spLocks/>
          </p:cNvSpPr>
          <p:nvPr userDrawn="1"/>
        </p:nvSpPr>
        <p:spPr bwMode="auto">
          <a:xfrm>
            <a:off x="645160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61" name="Forma Livre 5">
            <a:extLst>
              <a:ext uri="{FF2B5EF4-FFF2-40B4-BE49-F238E27FC236}">
                <a16:creationId xmlns:a16="http://schemas.microsoft.com/office/drawing/2014/main" id="{D01EE500-D7A1-4352-BAD2-B850ACC4BC6A}"/>
              </a:ext>
            </a:extLst>
          </p:cNvPr>
          <p:cNvSpPr>
            <a:spLocks/>
          </p:cNvSpPr>
          <p:nvPr userDrawn="1"/>
        </p:nvSpPr>
        <p:spPr bwMode="auto">
          <a:xfrm>
            <a:off x="68548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63" name="Forma Livre 5">
            <a:extLst>
              <a:ext uri="{FF2B5EF4-FFF2-40B4-BE49-F238E27FC236}">
                <a16:creationId xmlns:a16="http://schemas.microsoft.com/office/drawing/2014/main" id="{1587723F-EB9C-433F-ACA5-343CDE53B4CA}"/>
              </a:ext>
            </a:extLst>
          </p:cNvPr>
          <p:cNvSpPr>
            <a:spLocks/>
          </p:cNvSpPr>
          <p:nvPr userDrawn="1"/>
        </p:nvSpPr>
        <p:spPr bwMode="auto">
          <a:xfrm>
            <a:off x="725805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65" name="Forma Livre 5">
            <a:extLst>
              <a:ext uri="{FF2B5EF4-FFF2-40B4-BE49-F238E27FC236}">
                <a16:creationId xmlns:a16="http://schemas.microsoft.com/office/drawing/2014/main" id="{3B89FD7D-E9C3-4C00-9808-59AAFB03163F}"/>
              </a:ext>
            </a:extLst>
          </p:cNvPr>
          <p:cNvSpPr>
            <a:spLocks/>
          </p:cNvSpPr>
          <p:nvPr userDrawn="1"/>
        </p:nvSpPr>
        <p:spPr bwMode="auto">
          <a:xfrm>
            <a:off x="766127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67" name="Forma Livre 5">
            <a:extLst>
              <a:ext uri="{FF2B5EF4-FFF2-40B4-BE49-F238E27FC236}">
                <a16:creationId xmlns:a16="http://schemas.microsoft.com/office/drawing/2014/main" id="{6E04DD36-8E16-472A-941F-022D2E9A88A8}"/>
              </a:ext>
            </a:extLst>
          </p:cNvPr>
          <p:cNvSpPr>
            <a:spLocks/>
          </p:cNvSpPr>
          <p:nvPr userDrawn="1"/>
        </p:nvSpPr>
        <p:spPr bwMode="auto">
          <a:xfrm>
            <a:off x="806450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69" name="Forma Livre 5">
            <a:extLst>
              <a:ext uri="{FF2B5EF4-FFF2-40B4-BE49-F238E27FC236}">
                <a16:creationId xmlns:a16="http://schemas.microsoft.com/office/drawing/2014/main" id="{12E1B3B0-875B-4233-B21E-CFCC3D054FB2}"/>
              </a:ext>
            </a:extLst>
          </p:cNvPr>
          <p:cNvSpPr>
            <a:spLocks/>
          </p:cNvSpPr>
          <p:nvPr userDrawn="1"/>
        </p:nvSpPr>
        <p:spPr bwMode="auto">
          <a:xfrm>
            <a:off x="84677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71" name="Forma Livre 5">
            <a:extLst>
              <a:ext uri="{FF2B5EF4-FFF2-40B4-BE49-F238E27FC236}">
                <a16:creationId xmlns:a16="http://schemas.microsoft.com/office/drawing/2014/main" id="{EEFA6ADA-AE04-43D9-AEBA-6D4B6101D19D}"/>
              </a:ext>
            </a:extLst>
          </p:cNvPr>
          <p:cNvSpPr>
            <a:spLocks/>
          </p:cNvSpPr>
          <p:nvPr userDrawn="1"/>
        </p:nvSpPr>
        <p:spPr bwMode="auto">
          <a:xfrm>
            <a:off x="887095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73" name="Forma Livre 5">
            <a:extLst>
              <a:ext uri="{FF2B5EF4-FFF2-40B4-BE49-F238E27FC236}">
                <a16:creationId xmlns:a16="http://schemas.microsoft.com/office/drawing/2014/main" id="{EF5B0E26-2791-4B14-B592-172C2FAC6FE5}"/>
              </a:ext>
            </a:extLst>
          </p:cNvPr>
          <p:cNvSpPr>
            <a:spLocks/>
          </p:cNvSpPr>
          <p:nvPr userDrawn="1"/>
        </p:nvSpPr>
        <p:spPr bwMode="auto">
          <a:xfrm>
            <a:off x="927417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75" name="Forma Livre 5">
            <a:extLst>
              <a:ext uri="{FF2B5EF4-FFF2-40B4-BE49-F238E27FC236}">
                <a16:creationId xmlns:a16="http://schemas.microsoft.com/office/drawing/2014/main" id="{7CDA8C23-F3D0-475C-8B0B-D2483AECFAB8}"/>
              </a:ext>
            </a:extLst>
          </p:cNvPr>
          <p:cNvSpPr>
            <a:spLocks/>
          </p:cNvSpPr>
          <p:nvPr userDrawn="1"/>
        </p:nvSpPr>
        <p:spPr bwMode="auto">
          <a:xfrm>
            <a:off x="1048385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77" name="Forma Livre 5">
            <a:extLst>
              <a:ext uri="{FF2B5EF4-FFF2-40B4-BE49-F238E27FC236}">
                <a16:creationId xmlns:a16="http://schemas.microsoft.com/office/drawing/2014/main" id="{A6895141-163A-4201-B333-6467D533F440}"/>
              </a:ext>
            </a:extLst>
          </p:cNvPr>
          <p:cNvSpPr>
            <a:spLocks/>
          </p:cNvSpPr>
          <p:nvPr userDrawn="1"/>
        </p:nvSpPr>
        <p:spPr bwMode="auto">
          <a:xfrm>
            <a:off x="967740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79" name="Forma Livre 5">
            <a:extLst>
              <a:ext uri="{FF2B5EF4-FFF2-40B4-BE49-F238E27FC236}">
                <a16:creationId xmlns:a16="http://schemas.microsoft.com/office/drawing/2014/main" id="{96857859-9A05-4D31-8334-CDC677051A05}"/>
              </a:ext>
            </a:extLst>
          </p:cNvPr>
          <p:cNvSpPr>
            <a:spLocks/>
          </p:cNvSpPr>
          <p:nvPr userDrawn="1"/>
        </p:nvSpPr>
        <p:spPr bwMode="auto">
          <a:xfrm>
            <a:off x="100806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81" name="Forma Livre 5">
            <a:extLst>
              <a:ext uri="{FF2B5EF4-FFF2-40B4-BE49-F238E27FC236}">
                <a16:creationId xmlns:a16="http://schemas.microsoft.com/office/drawing/2014/main" id="{EBBC59FD-BB44-465C-9882-47450B890D91}"/>
              </a:ext>
            </a:extLst>
          </p:cNvPr>
          <p:cNvSpPr>
            <a:spLocks/>
          </p:cNvSpPr>
          <p:nvPr userDrawn="1"/>
        </p:nvSpPr>
        <p:spPr bwMode="auto">
          <a:xfrm>
            <a:off x="1088707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83" name="Forma Livre 5">
            <a:extLst>
              <a:ext uri="{FF2B5EF4-FFF2-40B4-BE49-F238E27FC236}">
                <a16:creationId xmlns:a16="http://schemas.microsoft.com/office/drawing/2014/main" id="{B55E93B0-6435-4CBB-9B59-5C2C61984C86}"/>
              </a:ext>
            </a:extLst>
          </p:cNvPr>
          <p:cNvSpPr>
            <a:spLocks/>
          </p:cNvSpPr>
          <p:nvPr userDrawn="1"/>
        </p:nvSpPr>
        <p:spPr bwMode="auto">
          <a:xfrm>
            <a:off x="11290300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85" name="Forma Livre 5">
            <a:extLst>
              <a:ext uri="{FF2B5EF4-FFF2-40B4-BE49-F238E27FC236}">
                <a16:creationId xmlns:a16="http://schemas.microsoft.com/office/drawing/2014/main" id="{CB08B145-8F37-4A8A-A4CE-4438007E168A}"/>
              </a:ext>
            </a:extLst>
          </p:cNvPr>
          <p:cNvSpPr>
            <a:spLocks/>
          </p:cNvSpPr>
          <p:nvPr userDrawn="1"/>
        </p:nvSpPr>
        <p:spPr bwMode="auto">
          <a:xfrm>
            <a:off x="11693525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  <p:sp>
        <p:nvSpPr>
          <p:cNvPr id="187" name="Forma Livre 5">
            <a:extLst>
              <a:ext uri="{FF2B5EF4-FFF2-40B4-BE49-F238E27FC236}">
                <a16:creationId xmlns:a16="http://schemas.microsoft.com/office/drawing/2014/main" id="{3B0D020A-90FC-400F-B7B5-63FC994068E4}"/>
              </a:ext>
            </a:extLst>
          </p:cNvPr>
          <p:cNvSpPr>
            <a:spLocks/>
          </p:cNvSpPr>
          <p:nvPr userDrawn="1"/>
        </p:nvSpPr>
        <p:spPr bwMode="auto">
          <a:xfrm>
            <a:off x="12096738" y="6263821"/>
            <a:ext cx="101092" cy="265431"/>
          </a:xfrm>
          <a:custGeom>
            <a:avLst/>
            <a:gdLst>
              <a:gd name="T0" fmla="*/ 0 w 314"/>
              <a:gd name="T1" fmla="*/ 1332 h 1332"/>
              <a:gd name="T2" fmla="*/ 0 w 314"/>
              <a:gd name="T3" fmla="*/ 1332 h 1332"/>
              <a:gd name="T4" fmla="*/ 314 w 314"/>
              <a:gd name="T5" fmla="*/ 1332 h 1332"/>
              <a:gd name="T6" fmla="*/ 314 w 314"/>
              <a:gd name="T7" fmla="*/ 0 h 1332"/>
              <a:gd name="T8" fmla="*/ 0 w 314"/>
              <a:gd name="T9" fmla="*/ 0 h 1332"/>
              <a:gd name="T10" fmla="*/ 0 w 314"/>
              <a:gd name="T11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1332">
                <a:moveTo>
                  <a:pt x="0" y="1332"/>
                </a:moveTo>
                <a:lnTo>
                  <a:pt x="0" y="1332"/>
                </a:lnTo>
                <a:lnTo>
                  <a:pt x="314" y="1332"/>
                </a:lnTo>
                <a:lnTo>
                  <a:pt x="314" y="0"/>
                </a:lnTo>
                <a:lnTo>
                  <a:pt x="0" y="0"/>
                </a:lnTo>
                <a:lnTo>
                  <a:pt x="0" y="1332"/>
                </a:lnTo>
                <a:close/>
              </a:path>
            </a:pathLst>
          </a:custGeom>
          <a:solidFill>
            <a:srgbClr val="D6D73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007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4">
            <a:extLst>
              <a:ext uri="{FF2B5EF4-FFF2-40B4-BE49-F238E27FC236}">
                <a16:creationId xmlns:a16="http://schemas.microsoft.com/office/drawing/2014/main" id="{3E65ED86-A26C-479A-8393-0BFDCBCD4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wrap="square" lIns="91440" tIns="0" rIns="91440" bIns="0" rtlCol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/>
              <a:t>Insira o conteúdo aqui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</p:spPr>
        <p:txBody>
          <a:bodyPr rtlCol="0">
            <a:noAutofit/>
          </a:bodyPr>
          <a:lstStyle>
            <a:lvl1pPr>
              <a:spcBef>
                <a:spcPts val="1000"/>
              </a:spcBef>
              <a:defRPr sz="4000" b="1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229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</p:spTree>
    <p:extLst>
      <p:ext uri="{BB962C8B-B14F-4D97-AF65-F5344CB8AC3E}">
        <p14:creationId xmlns:p14="http://schemas.microsoft.com/office/powerpoint/2010/main" val="57454903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</p:spTree>
    <p:extLst>
      <p:ext uri="{BB962C8B-B14F-4D97-AF65-F5344CB8AC3E}">
        <p14:creationId xmlns:p14="http://schemas.microsoft.com/office/powerpoint/2010/main" val="16509944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</p:spTree>
    <p:extLst>
      <p:ext uri="{BB962C8B-B14F-4D97-AF65-F5344CB8AC3E}">
        <p14:creationId xmlns:p14="http://schemas.microsoft.com/office/powerpoint/2010/main" val="269848243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</p:spTree>
    <p:extLst>
      <p:ext uri="{BB962C8B-B14F-4D97-AF65-F5344CB8AC3E}">
        <p14:creationId xmlns:p14="http://schemas.microsoft.com/office/powerpoint/2010/main" val="368463772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</p:spTree>
    <p:extLst>
      <p:ext uri="{BB962C8B-B14F-4D97-AF65-F5344CB8AC3E}">
        <p14:creationId xmlns:p14="http://schemas.microsoft.com/office/powerpoint/2010/main" val="263881572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</p:spTree>
    <p:extLst>
      <p:ext uri="{BB962C8B-B14F-4D97-AF65-F5344CB8AC3E}">
        <p14:creationId xmlns:p14="http://schemas.microsoft.com/office/powerpoint/2010/main" val="426634607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alt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</p:spTree>
    <p:extLst>
      <p:ext uri="{BB962C8B-B14F-4D97-AF65-F5344CB8AC3E}">
        <p14:creationId xmlns:p14="http://schemas.microsoft.com/office/powerpoint/2010/main" val="113441031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5C51AC2-7843-4F05-8337-31FA6B4B9410}" type="datetime1">
              <a:rPr lang="pt-BR" altLang="en-US" noProof="0" smtClean="0"/>
              <a:t>28/02/2024</a:t>
            </a:fld>
            <a:endParaRPr lang="pt-BR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8402A1B0-4691-41D9-84E0-69D594EAA3FE}" type="slidenum">
              <a:rPr lang="pt-BR" altLang="en-US" noProof="0" smtClean="0"/>
              <a:pPr rtl="0"/>
              <a:t>‹nº›</a:t>
            </a:fld>
            <a:endParaRPr lang="pt-BR" altLang="en-US" noProof="0"/>
          </a:p>
        </p:txBody>
      </p:sp>
    </p:spTree>
    <p:extLst>
      <p:ext uri="{BB962C8B-B14F-4D97-AF65-F5344CB8AC3E}">
        <p14:creationId xmlns:p14="http://schemas.microsoft.com/office/powerpoint/2010/main" val="276083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689" r:id="rId22"/>
    <p:sldLayoutId id="2147483701" r:id="rId23"/>
    <p:sldLayoutId id="2147483700" r:id="rId24"/>
    <p:sldLayoutId id="2147483703" r:id="rId25"/>
    <p:sldLayoutId id="2147483691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D7E46F-D1AD-4253-9498-E89382AE3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80" y="1059673"/>
            <a:ext cx="11133439" cy="2308324"/>
          </a:xfrm>
        </p:spPr>
        <p:txBody>
          <a:bodyPr/>
          <a:lstStyle/>
          <a:p>
            <a:pPr algn="ctr"/>
            <a:r>
              <a:rPr lang="pt-BR" sz="5000" dirty="0">
                <a:solidFill>
                  <a:schemeClr val="bg1"/>
                </a:solidFill>
                <a:cs typeface="Calibri" panose="020F0502020204030204" pitchFamily="34" charset="0"/>
              </a:rPr>
              <a:t>RELATÓRIO DE GESTÃO – 2024</a:t>
            </a:r>
            <a:br>
              <a:rPr lang="pt-BR" sz="50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pt-BR" sz="5000" dirty="0">
                <a:solidFill>
                  <a:schemeClr val="bg1"/>
                </a:solidFill>
                <a:cs typeface="Calibri" panose="020F0502020204030204" pitchFamily="34" charset="0"/>
              </a:rPr>
              <a:t>SECRETARIA MUNICIPAL DE EDUCAÇAO</a:t>
            </a:r>
            <a:endParaRPr lang="pt-BR" sz="5000" dirty="0">
              <a:solidFill>
                <a:schemeClr val="bg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E4BB56-7343-4876-91FD-AEB764341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86" y="3936256"/>
            <a:ext cx="4239147" cy="128658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42800FE-76A0-43A0-BE24-FD95FD8B6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127" y="4441512"/>
            <a:ext cx="4138289" cy="7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7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A4E7BD-9010-4958-86D4-C9085F0A0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657D7AD-B072-43A1-B766-515527310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7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275B04-341B-45CB-A7EB-70D23E870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tângulo 8">
            <a:extLst>
              <a:ext uri="{FF2B5EF4-FFF2-40B4-BE49-F238E27FC236}">
                <a16:creationId xmlns:a16="http://schemas.microsoft.com/office/drawing/2014/main" id="{A17D04F1-4318-4DD6-B27E-D66AE4D426B2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541538" y="1349406"/>
            <a:ext cx="10999433" cy="4792632"/>
          </a:xfrm>
        </p:spPr>
        <p:txBody>
          <a:bodyPr rtlCol="0">
            <a:normAutofit fontScale="92500" lnSpcReduction="10000"/>
          </a:bodyPr>
          <a:lstStyle/>
          <a:p>
            <a:pPr lvl="1" rtl="0"/>
            <a:r>
              <a:rPr lang="pt-BR" altLang="en-US" sz="2400" dirty="0"/>
              <a:t>A Prefeitura Municipal através da  SME investe com recursos próprios – MDE e do QSE nas reformas, ampliação e  construção de uma  novas escola</a:t>
            </a:r>
          </a:p>
          <a:p>
            <a:pPr marL="0" lvl="1" indent="0" rtl="0">
              <a:buNone/>
            </a:pPr>
            <a:r>
              <a:rPr lang="pt-BR" altLang="en-US" sz="2400" dirty="0"/>
              <a:t>     </a:t>
            </a:r>
          </a:p>
          <a:p>
            <a:pPr marL="0" lvl="1" indent="0" rtl="0">
              <a:buNone/>
            </a:pPr>
            <a:r>
              <a:rPr lang="pt-BR" altLang="en-US" sz="2400" dirty="0"/>
              <a:t>AQUISIÇÃO MATERIAL DIDÁTICO ESCOLAR- FORTALECIMENTO LEITURA E ESCRITA/INTRODUÇÃO A LÍNGUA INGLESA</a:t>
            </a:r>
          </a:p>
          <a:p>
            <a:pPr lvl="1" rtl="0"/>
            <a:r>
              <a:rPr lang="pt-BR" altLang="en-US" sz="2400" dirty="0"/>
              <a:t>O programa visa garantir o desenvolvimento das atividades pedagógicas nas escolas, fortalecendo o processo de ensino e aprendizagem.</a:t>
            </a:r>
          </a:p>
          <a:p>
            <a:pPr marL="0" lvl="1" indent="0" rtl="0">
              <a:buNone/>
            </a:pPr>
            <a:endParaRPr lang="pt-BR" altLang="en-US" sz="2400" dirty="0"/>
          </a:p>
          <a:p>
            <a:pPr marL="0" lvl="1" indent="0" rtl="0">
              <a:buNone/>
            </a:pPr>
            <a:r>
              <a:rPr lang="pt-BR" altLang="en-US" sz="2400" dirty="0"/>
              <a:t>VALORIZAÇÃO DOS PROFISSIONAIS DA EDUCAÇÃO</a:t>
            </a:r>
          </a:p>
          <a:p>
            <a:pPr marL="0" lvl="1" indent="0" rtl="0">
              <a:buNone/>
            </a:pPr>
            <a:endParaRPr lang="pt-BR" altLang="en-US" sz="2400" dirty="0"/>
          </a:p>
          <a:p>
            <a:pPr marL="0" lvl="1" indent="0" rtl="0">
              <a:buNone/>
            </a:pPr>
            <a:r>
              <a:rPr lang="pt-BR" altLang="en-US" sz="2400" dirty="0"/>
              <a:t>FORMAÇÃO CONTINUADA PARA PROFISSIONAIS DA EDUCAÇÃO-ATRAVÉS DOS PROGRAMAS DO GOVERNO FEDERAL</a:t>
            </a:r>
          </a:p>
          <a:p>
            <a:pPr marL="0" lvl="1" indent="0" rtl="0">
              <a:buNone/>
            </a:pPr>
            <a:endParaRPr lang="pt-BR" altLang="en-US" sz="2400" dirty="0"/>
          </a:p>
          <a:p>
            <a:pPr marL="0" lvl="1" indent="0" rtl="0">
              <a:buNone/>
            </a:pPr>
            <a:endParaRPr lang="pt-BR" altLang="en-US" sz="240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84004F6-2668-4FC1-838D-4ECB627E3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715962"/>
            <a:ext cx="10733103" cy="633444"/>
          </a:xfrm>
        </p:spPr>
        <p:txBody>
          <a:bodyPr rtlCol="0"/>
          <a:lstStyle/>
          <a:p>
            <a:pPr rtl="0"/>
            <a:r>
              <a:rPr lang="pt-BR" sz="2400" dirty="0"/>
              <a:t>CONSTRUÇÃO E REFORMA E AMPLIAÇÃO DOS PRÉDIOS ESCOLARES</a:t>
            </a:r>
          </a:p>
        </p:txBody>
      </p:sp>
    </p:spTree>
    <p:extLst>
      <p:ext uri="{BB962C8B-B14F-4D97-AF65-F5344CB8AC3E}">
        <p14:creationId xmlns:p14="http://schemas.microsoft.com/office/powerpoint/2010/main" val="39449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80DACB0-D76D-4BDF-B2FE-C5184C8B4F28}"/>
              </a:ext>
            </a:extLst>
          </p:cNvPr>
          <p:cNvSpPr txBox="1"/>
          <p:nvPr/>
        </p:nvSpPr>
        <p:spPr>
          <a:xfrm>
            <a:off x="1865870" y="247134"/>
            <a:ext cx="8835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pt-BR" sz="2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Formações aos Profissionais de AEE e Apoio</a:t>
            </a:r>
            <a:endParaRPr lang="pt-BR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AD2251-6005-48B6-8207-E40ED9045765}"/>
              </a:ext>
            </a:extLst>
          </p:cNvPr>
          <p:cNvSpPr txBox="1"/>
          <p:nvPr/>
        </p:nvSpPr>
        <p:spPr>
          <a:xfrm>
            <a:off x="247135" y="770354"/>
            <a:ext cx="11491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Formação continuada; especialistas qualificados</a:t>
            </a: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 rede conta com </a:t>
            </a:r>
            <a:r>
              <a:rPr lang="pt-BR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3 Especialistas AEE </a:t>
            </a:r>
            <a:r>
              <a:rPr lang="pt-BR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e </a:t>
            </a:r>
            <a:r>
              <a:rPr lang="pt-BR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22 Profissionais de Apoio</a:t>
            </a:r>
            <a:endParaRPr lang="pt-B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tângulo 3" descr="blob:https://web.whatsapp.com/c4d8b930-c249-4d3c-9c6f-cb7abece86d4">
            <a:extLst>
              <a:ext uri="{FF2B5EF4-FFF2-40B4-BE49-F238E27FC236}">
                <a16:creationId xmlns:a16="http://schemas.microsoft.com/office/drawing/2014/main" id="{C63B54A1-F90F-4CA8-A833-4B6CF16FE9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82811" y="187124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DF6356-A0D5-4B01-A69E-89249027A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811" y="187124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778CBE-CB32-406E-B71B-E0376A5CE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811" y="23284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7F9B38C-FE49-48CC-9778-315BEAD1A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811" y="26332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B7E0DB8-D102-4099-8ECF-11BE5E17C7F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141" y="1507524"/>
            <a:ext cx="7439229" cy="4741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835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FA987BE3-997D-4A05-A579-84E3AAD2453E}"/>
              </a:ext>
            </a:extLst>
          </p:cNvPr>
          <p:cNvSpPr txBox="1"/>
          <p:nvPr/>
        </p:nvSpPr>
        <p:spPr>
          <a:xfrm>
            <a:off x="257432" y="432486"/>
            <a:ext cx="11677135" cy="255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Espaço Educativo Multidisciplinar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Profissionais: </a:t>
            </a:r>
            <a:r>
              <a:rPr lang="pt-BR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 Terapeuta Ocupacional, 3 Psicopedagogas,1 Fonoaudióloga,1 Educador Físico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Atendimento a </a:t>
            </a:r>
            <a:r>
              <a:rPr lang="pt-BR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51 alunos</a:t>
            </a:r>
            <a:r>
              <a:rPr lang="pt-BR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 Transtorno do Espectro Autista, Transtorno de Déficit de Atenção e Hiperatividade (TDAH), Transtorno Opositor Desafiador, Transtorno de Aprendizagem, Transtorno de Ansiedade, Deficiência Intelectual, Distúrbio da Linguagem e Atraso no desenvolvimento Neuropsicomotor, Síndrome de Glass, Dislexia, Discalculia e Disgrafia.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0" name="Retângulo 19" descr="blob:https://web.whatsapp.com/0a9316de-2cb4-4056-822f-ff2e470db278">
            <a:extLst>
              <a:ext uri="{FF2B5EF4-FFF2-40B4-BE49-F238E27FC236}">
                <a16:creationId xmlns:a16="http://schemas.microsoft.com/office/drawing/2014/main" id="{9043D95B-2507-4A80-9C6A-5174A96BDA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41157" y="190907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t-BR"/>
          </a:p>
        </p:txBody>
      </p:sp>
      <p:pic>
        <p:nvPicPr>
          <p:cNvPr id="2061" name="Imagem 2">
            <a:extLst>
              <a:ext uri="{FF2B5EF4-FFF2-40B4-BE49-F238E27FC236}">
                <a16:creationId xmlns:a16="http://schemas.microsoft.com/office/drawing/2014/main" id="{29A4AE39-808F-4D0B-9EF7-7A9590E37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482" y="2401201"/>
            <a:ext cx="2955925" cy="394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Imagem 3">
            <a:extLst>
              <a:ext uri="{FF2B5EF4-FFF2-40B4-BE49-F238E27FC236}">
                <a16:creationId xmlns:a16="http://schemas.microsoft.com/office/drawing/2014/main" id="{15F59CEA-C679-4E24-B902-75FBBEC2A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257" y="2371039"/>
            <a:ext cx="3040063" cy="40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4">
            <a:extLst>
              <a:ext uri="{FF2B5EF4-FFF2-40B4-BE49-F238E27FC236}">
                <a16:creationId xmlns:a16="http://schemas.microsoft.com/office/drawing/2014/main" id="{B01E6C37-7742-450F-8F02-3B3B02235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157" y="190907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DA94C9F9-2484-4807-A2D8-29B93DCA9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157" y="26710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825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 descr="blob:https://web.whatsapp.com/0a9316de-2cb4-4056-822f-ff2e470db278">
            <a:extLst>
              <a:ext uri="{FF2B5EF4-FFF2-40B4-BE49-F238E27FC236}">
                <a16:creationId xmlns:a16="http://schemas.microsoft.com/office/drawing/2014/main" id="{9043D95B-2507-4A80-9C6A-5174A96BDA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41157" y="190907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t-BR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B01E6C37-7742-450F-8F02-3B3B02235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157" y="190907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DA94C9F9-2484-4807-A2D8-29B93DCA9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157" y="26710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" name="WhatsApp Video 2023-12-08 at 16.17.47">
            <a:hlinkClick r:id="" action="ppaction://media"/>
            <a:extLst>
              <a:ext uri="{FF2B5EF4-FFF2-40B4-BE49-F238E27FC236}">
                <a16:creationId xmlns:a16="http://schemas.microsoft.com/office/drawing/2014/main" id="{7841EEF3-E02D-49F8-8018-8426A2DD95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900" y="0"/>
            <a:ext cx="10868199" cy="615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80DACB0-D76D-4BDF-B2FE-C5184C8B4F28}"/>
              </a:ext>
            </a:extLst>
          </p:cNvPr>
          <p:cNvSpPr txBox="1"/>
          <p:nvPr/>
        </p:nvSpPr>
        <p:spPr>
          <a:xfrm>
            <a:off x="350108" y="168504"/>
            <a:ext cx="114917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dirty="0">
                <a:solidFill>
                  <a:schemeClr val="bg1"/>
                </a:solidFill>
                <a:ea typeface="Calibri" panose="020F0502020204030204" pitchFamily="34" charset="0"/>
              </a:rPr>
              <a:t>Sala de Recursos Multifuncionais e </a:t>
            </a:r>
            <a:r>
              <a:rPr lang="pt-BR" sz="23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Atendimento Educacional Especializado (AEE)</a:t>
            </a:r>
            <a:endParaRPr lang="pt-BR" sz="2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AD2251-6005-48B6-8207-E40ED9045765}"/>
              </a:ext>
            </a:extLst>
          </p:cNvPr>
          <p:cNvSpPr txBox="1"/>
          <p:nvPr/>
        </p:nvSpPr>
        <p:spPr>
          <a:xfrm>
            <a:off x="247135" y="770354"/>
            <a:ext cx="11491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Visa possibilitar a criação, o desenvolvimento e a implantação de recursos pedagógicos e de acessibilidade para eliminar barreiras que abram espaço para a plena participação de todos os estudantes no processo ensino-aprendizagem, considerando suas necessidades educacionais específicas, suas potencialidades, e não suas deficiências, promovendo a autonomia e independência do estudante.</a:t>
            </a:r>
            <a:endParaRPr lang="pt-BR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pt-BR" b="1" dirty="0">
                <a:solidFill>
                  <a:schemeClr val="bg1"/>
                </a:solidFill>
                <a:latin typeface="+mn-lt"/>
              </a:rPr>
              <a:t>3 Salas </a:t>
            </a:r>
            <a:r>
              <a:rPr lang="pt-BR" dirty="0">
                <a:solidFill>
                  <a:schemeClr val="bg1"/>
                </a:solidFill>
                <a:latin typeface="+mn-lt"/>
              </a:rPr>
              <a:t>nas Escolas Municipais - </a:t>
            </a:r>
            <a:r>
              <a:rPr lang="pt-BR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São atendidos </a:t>
            </a:r>
            <a:r>
              <a:rPr lang="pt-BR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17 alunos no CEMEI </a:t>
            </a:r>
            <a:r>
              <a:rPr lang="pt-BR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“Criança Feliz”, </a:t>
            </a:r>
            <a:r>
              <a:rPr lang="pt-BR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27 alunos na Tupiniquim </a:t>
            </a:r>
            <a:r>
              <a:rPr lang="pt-BR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e </a:t>
            </a:r>
            <a:r>
              <a:rPr lang="pt-BR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09 alunos na Escola Municipal de Indianópolis</a:t>
            </a:r>
            <a:r>
              <a:rPr lang="pt-BR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pt-B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tângulo 3" descr="blob:https://web.whatsapp.com/c4d8b930-c249-4d3c-9c6f-cb7abece86d4">
            <a:extLst>
              <a:ext uri="{FF2B5EF4-FFF2-40B4-BE49-F238E27FC236}">
                <a16:creationId xmlns:a16="http://schemas.microsoft.com/office/drawing/2014/main" id="{C63B54A1-F90F-4CA8-A833-4B6CF16FE9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82811" y="187124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t-BR"/>
          </a:p>
        </p:txBody>
      </p:sp>
      <p:pic>
        <p:nvPicPr>
          <p:cNvPr id="3076" name="Imagem 4">
            <a:extLst>
              <a:ext uri="{FF2B5EF4-FFF2-40B4-BE49-F238E27FC236}">
                <a16:creationId xmlns:a16="http://schemas.microsoft.com/office/drawing/2014/main" id="{C83E80F0-5804-4809-BE42-A9407B7C1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8" y="2576096"/>
            <a:ext cx="4114801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Imagem 6">
            <a:extLst>
              <a:ext uri="{FF2B5EF4-FFF2-40B4-BE49-F238E27FC236}">
                <a16:creationId xmlns:a16="http://schemas.microsoft.com/office/drawing/2014/main" id="{FBD57B0A-8239-422E-865E-BDC6A84F9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0" b="24136"/>
          <a:stretch>
            <a:fillRect/>
          </a:stretch>
        </p:blipFill>
        <p:spPr bwMode="auto">
          <a:xfrm>
            <a:off x="5413461" y="2522121"/>
            <a:ext cx="2828925" cy="35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Imagem 7">
            <a:extLst>
              <a:ext uri="{FF2B5EF4-FFF2-40B4-BE49-F238E27FC236}">
                <a16:creationId xmlns:a16="http://schemas.microsoft.com/office/drawing/2014/main" id="{455B8114-65F6-4C02-BC0C-F419A385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961" y="2484021"/>
            <a:ext cx="2468563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80DF6356-A0D5-4B01-A69E-89249027A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811" y="187124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778CBE-CB32-406E-B71B-E0376A5CE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811" y="23284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7F9B38C-FE49-48CC-9778-315BEAD1A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811" y="26332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7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80DACB0-D76D-4BDF-B2FE-C5184C8B4F28}"/>
              </a:ext>
            </a:extLst>
          </p:cNvPr>
          <p:cNvSpPr txBox="1"/>
          <p:nvPr/>
        </p:nvSpPr>
        <p:spPr>
          <a:xfrm>
            <a:off x="1643447" y="247134"/>
            <a:ext cx="8835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Atendimento</a:t>
            </a:r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Psicossocial</a:t>
            </a:r>
            <a:endParaRPr lang="pt-BR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AD2251-6005-48B6-8207-E40ED9045765}"/>
              </a:ext>
            </a:extLst>
          </p:cNvPr>
          <p:cNvSpPr txBox="1"/>
          <p:nvPr/>
        </p:nvSpPr>
        <p:spPr>
          <a:xfrm>
            <a:off x="350108" y="1128117"/>
            <a:ext cx="11491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P</a:t>
            </a:r>
            <a:r>
              <a:rPr lang="pt-BR" sz="18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rofissionais de psicologia e de serviço social que trabalham no desenvolvimento de ações cooperativas ao processo de ensino-aprendizado, </a:t>
            </a:r>
            <a:r>
              <a:rPr lang="pt-BR" sz="18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auxiliando as escolas </a:t>
            </a:r>
            <a:r>
              <a:rPr lang="pt-BR" sz="18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com o objetivo de prevenir e minimizar problemas educacionais e </a:t>
            </a:r>
            <a:r>
              <a:rPr lang="pt-BR" sz="18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evasão escolar</a:t>
            </a:r>
            <a:r>
              <a:rPr lang="pt-BR" sz="18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, assim como orientar a equipe gestora na </a:t>
            </a:r>
            <a:r>
              <a:rPr lang="pt-BR" sz="18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mediação de conflitos</a:t>
            </a:r>
            <a:r>
              <a:rPr lang="pt-BR" sz="18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, contribuindo com os encaminhamentos necessários ao ambiente adequado para aprendizagem.</a:t>
            </a:r>
            <a:endParaRPr lang="pt-B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tângulo 3" descr="blob:https://web.whatsapp.com/c4d8b930-c249-4d3c-9c6f-cb7abece86d4">
            <a:extLst>
              <a:ext uri="{FF2B5EF4-FFF2-40B4-BE49-F238E27FC236}">
                <a16:creationId xmlns:a16="http://schemas.microsoft.com/office/drawing/2014/main" id="{C63B54A1-F90F-4CA8-A833-4B6CF16FE9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82811" y="187124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DF6356-A0D5-4B01-A69E-89249027A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811" y="187124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778CBE-CB32-406E-B71B-E0376A5CE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811" y="23284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7F9B38C-FE49-48CC-9778-315BEAD1A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811" y="26332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1C722D1-2A5A-47C7-BAE3-025EA2089E02}"/>
              </a:ext>
            </a:extLst>
          </p:cNvPr>
          <p:cNvSpPr txBox="1"/>
          <p:nvPr/>
        </p:nvSpPr>
        <p:spPr>
          <a:xfrm>
            <a:off x="1717586" y="2905780"/>
            <a:ext cx="8835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+mj-lt"/>
              </a:rPr>
              <a:t>Intervenção Pedagógica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10DE9EA-30A2-40A5-9F9E-91FF618D68D4}"/>
              </a:ext>
            </a:extLst>
          </p:cNvPr>
          <p:cNvSpPr txBox="1"/>
          <p:nvPr/>
        </p:nvSpPr>
        <p:spPr>
          <a:xfrm>
            <a:off x="350108" y="3701533"/>
            <a:ext cx="11491783" cy="2145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solidFill>
                  <a:srgbClr val="221C1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Intervenção Pedagógica é uma ação educativa realizada para os estudantes que apresentam dificuldades na aprendizagem. A Rede conta com </a:t>
            </a:r>
            <a:r>
              <a:rPr lang="pt-BR" sz="1800" b="1" dirty="0">
                <a:solidFill>
                  <a:srgbClr val="221C1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 professoras </a:t>
            </a:r>
            <a:r>
              <a:rPr lang="pt-BR" sz="1800" dirty="0">
                <a:solidFill>
                  <a:srgbClr val="221C1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especialistas para atender nas escolas urbanas e rural. A escola Municipal </a:t>
            </a:r>
            <a:r>
              <a:rPr lang="pt-BR" sz="1800" b="1" dirty="0">
                <a:solidFill>
                  <a:srgbClr val="221C1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Tupiniquim com 40 alunos</a:t>
            </a:r>
            <a:r>
              <a:rPr lang="pt-BR" sz="1800" dirty="0">
                <a:solidFill>
                  <a:srgbClr val="221C1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 na </a:t>
            </a:r>
            <a:r>
              <a:rPr lang="pt-BR" sz="1800" b="1" dirty="0">
                <a:solidFill>
                  <a:srgbClr val="221C1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Escola Municipal de Indianópolis com 28 alunos</a:t>
            </a:r>
            <a:r>
              <a:rPr lang="pt-BR" sz="1800" dirty="0">
                <a:solidFill>
                  <a:srgbClr val="221C1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800" b="1" dirty="0">
                <a:solidFill>
                  <a:srgbClr val="221C1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CMNER José Barbosa de Miranda com 05 alunos</a:t>
            </a:r>
            <a:r>
              <a:rPr lang="pt-BR" sz="1800" dirty="0">
                <a:solidFill>
                  <a:srgbClr val="221C1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800" b="1" dirty="0">
                <a:solidFill>
                  <a:srgbClr val="221C1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CMNER Pedro Joaquim Pereira 15 alunos</a:t>
            </a:r>
            <a:r>
              <a:rPr lang="pt-BR" sz="1800" dirty="0">
                <a:solidFill>
                  <a:srgbClr val="221C1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auxiliando os alunos no desenvolvimento de suas habilidades. garantindo estratégias de intervenções pedagógicas, para atendimento àqueles que </a:t>
            </a:r>
            <a:r>
              <a:rPr lang="pt-BR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ainda apresentam defasagem em uma ou mais habilidades dos componentes curriculares do ano anterior.</a:t>
            </a:r>
            <a:endParaRPr lang="pt-BR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61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80DACB0-D76D-4BDF-B2FE-C5184C8B4F28}"/>
              </a:ext>
            </a:extLst>
          </p:cNvPr>
          <p:cNvSpPr txBox="1"/>
          <p:nvPr/>
        </p:nvSpPr>
        <p:spPr>
          <a:xfrm>
            <a:off x="1575485" y="247134"/>
            <a:ext cx="8835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pt-B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Projeto AME (Atendimento Multidisciplinar Especializado)</a:t>
            </a:r>
            <a:endParaRPr lang="pt-B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AD2251-6005-48B6-8207-E40ED9045765}"/>
              </a:ext>
            </a:extLst>
          </p:cNvPr>
          <p:cNvSpPr txBox="1"/>
          <p:nvPr/>
        </p:nvSpPr>
        <p:spPr>
          <a:xfrm>
            <a:off x="247135" y="770354"/>
            <a:ext cx="11491783" cy="2145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Secretaria Municipal de Educação juntamente com as Secretarias da Assistência Social e Saúde oferecem para a comunidade oficina socioeducativa voltada para pessoas com deficiência. A oficina tem como </a:t>
            </a:r>
            <a:r>
              <a:rPr lang="pt-BR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objetivo proporcionar um espaço de aprendizado e desenvolvimento para os alunos, visando fortalecer suas habilidades, criatividade e autonomia</a:t>
            </a:r>
            <a:r>
              <a:rPr lang="pt-BR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Os trabalhos são realizados por profissionais da Educação, Professor Especializado, monitor, Fonoaudiólogo, Educador Físico especializado e demais profissionais da Saúde que desenvolve o trabalho corporal com a fisioterapeuta e Social. Atualmente com </a:t>
            </a:r>
            <a:r>
              <a:rPr lang="pt-BR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 alunos frequentes na Sala  de AME</a:t>
            </a:r>
            <a:r>
              <a:rPr lang="pt-BR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 descr="blob:https://web.whatsapp.com/c4d8b930-c249-4d3c-9c6f-cb7abece86d4">
            <a:extLst>
              <a:ext uri="{FF2B5EF4-FFF2-40B4-BE49-F238E27FC236}">
                <a16:creationId xmlns:a16="http://schemas.microsoft.com/office/drawing/2014/main" id="{C63B54A1-F90F-4CA8-A833-4B6CF16FE9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82811" y="187124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DF6356-A0D5-4B01-A69E-89249027A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811" y="187124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778CBE-CB32-406E-B71B-E0376A5CE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811" y="23284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7F9B38C-FE49-48CC-9778-315BEAD1A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811" y="26332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154DD78-823D-4DBA-8024-2569A8D3D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8746" y="21942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4097" name="Imagem 11">
            <a:extLst>
              <a:ext uri="{FF2B5EF4-FFF2-40B4-BE49-F238E27FC236}">
                <a16:creationId xmlns:a16="http://schemas.microsoft.com/office/drawing/2014/main" id="{DE620EBB-830D-4042-A3FD-B61C3C28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72" y="2753261"/>
            <a:ext cx="4221163" cy="32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7160DD68-2C72-4A5B-8525-582D2631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8746" y="2651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3068E7C-54F8-4667-9FF9-BDB1710DA3A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1"/>
          <a:stretch/>
        </p:blipFill>
        <p:spPr bwMode="auto">
          <a:xfrm flipH="1">
            <a:off x="1734065" y="2633245"/>
            <a:ext cx="3027200" cy="42119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227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F36812B-2065-4A2B-B59B-895702268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9600" y="1979719"/>
            <a:ext cx="7052569" cy="4225771"/>
          </a:xfrm>
        </p:spPr>
        <p:txBody>
          <a:bodyPr rtlCol="0">
            <a:normAutofit fontScale="92500" lnSpcReduction="10000"/>
          </a:bodyPr>
          <a:lstStyle/>
          <a:p>
            <a:pPr algn="just">
              <a:spcAft>
                <a:spcPts val="750"/>
              </a:spcAft>
            </a:pPr>
            <a:r>
              <a:rPr lang="pt-BR" sz="3200" b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 presente relatório traduz a dinâmica das ações desenvolvidas pela Secretaria Municipal de Educação nos meses de janeiro e fevereiro  e apresenta o seu desempenho nos aspectos administrativos, técnicos, financeiros, patrimoniais e pedagógicos, em consonância com o Plano Municipal de Educação do município de </a:t>
            </a:r>
            <a:r>
              <a:rPr lang="pt-BR" sz="3200" b="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Indianopólis</a:t>
            </a:r>
            <a:endParaRPr lang="pt-BR" sz="3200" b="0" dirty="0">
              <a:solidFill>
                <a:schemeClr val="bg1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rtl="0"/>
            <a:endParaRPr lang="pt-BR" altLang="en-US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87BA0B6F-5258-479C-87B7-C806E675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00" y="652510"/>
            <a:ext cx="6477000" cy="1189038"/>
          </a:xfrm>
        </p:spPr>
        <p:txBody>
          <a:bodyPr rtlCol="0"/>
          <a:lstStyle/>
          <a:p>
            <a:pPr rtl="0"/>
            <a:r>
              <a:rPr lang="pt-BR" sz="6000" dirty="0">
                <a:solidFill>
                  <a:schemeClr val="bg1"/>
                </a:solidFill>
                <a:cs typeface="Calibri" panose="020F0502020204030204" pitchFamily="34" charset="0"/>
              </a:rPr>
              <a:t>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35507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18CB628-A7E9-4B7B-A7FB-C164C03ABC39}"/>
              </a:ext>
            </a:extLst>
          </p:cNvPr>
          <p:cNvSpPr txBox="1"/>
          <p:nvPr/>
        </p:nvSpPr>
        <p:spPr>
          <a:xfrm>
            <a:off x="914398" y="1046375"/>
            <a:ext cx="79467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solidFill>
                  <a:schemeClr val="bg1"/>
                </a:solidFill>
                <a:latin typeface="+mj-lt"/>
              </a:rPr>
              <a:t>Programa de Transporte Escolar</a:t>
            </a:r>
          </a:p>
        </p:txBody>
      </p:sp>
    </p:spTree>
    <p:extLst>
      <p:ext uri="{BB962C8B-B14F-4D97-AF65-F5344CB8AC3E}">
        <p14:creationId xmlns:p14="http://schemas.microsoft.com/office/powerpoint/2010/main" val="115368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1F87FB6-518D-40C2-AF4E-D9A127E3D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395" y="2224216"/>
            <a:ext cx="4966902" cy="372517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A3E5C39-E95A-4834-8A4C-8F8892A92798}"/>
              </a:ext>
            </a:extLst>
          </p:cNvPr>
          <p:cNvSpPr txBox="1"/>
          <p:nvPr/>
        </p:nvSpPr>
        <p:spPr>
          <a:xfrm>
            <a:off x="8924281" y="99237"/>
            <a:ext cx="295056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/>
              <a:t>Transporte para alunos e profissionais da educação</a:t>
            </a:r>
          </a:p>
          <a:p>
            <a:endParaRPr lang="pt-BR" sz="2600" b="1" dirty="0"/>
          </a:p>
          <a:p>
            <a:r>
              <a:rPr lang="pt-BR" sz="2600" b="1" dirty="0"/>
              <a:t>Realizado com eficiência</a:t>
            </a:r>
          </a:p>
          <a:p>
            <a:endParaRPr lang="pt-BR" sz="2600" b="1" dirty="0"/>
          </a:p>
          <a:p>
            <a:r>
              <a:rPr lang="pt-BR" sz="2600" b="1" dirty="0"/>
              <a:t>Atendendo todas as exigências da legislação vigente e as recomendações do FNDE</a:t>
            </a:r>
            <a:endParaRPr lang="pt-BR" sz="26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AE5D0EB-208A-4147-8056-B56C47817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78" y="0"/>
            <a:ext cx="4794424" cy="359581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FCD09A5-F349-4E68-8E9D-CEEE28570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129" y="-20081"/>
            <a:ext cx="3695184" cy="277138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42CFD4E-F68B-409B-8255-C11B86F97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88" y="3223963"/>
            <a:ext cx="3633907" cy="27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D12A921-583B-4FDF-96AE-FE8A3C4722C9}"/>
              </a:ext>
            </a:extLst>
          </p:cNvPr>
          <p:cNvSpPr txBox="1"/>
          <p:nvPr/>
        </p:nvSpPr>
        <p:spPr>
          <a:xfrm>
            <a:off x="8353168" y="1416555"/>
            <a:ext cx="35958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+mj-lt"/>
              </a:rPr>
              <a:t>Transporte adequado para alunos portadores de necessidades especiais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D35FC27-4172-41B0-BB31-610C02A9A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75" y="359012"/>
            <a:ext cx="4034947" cy="537992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3A132D3-9E88-444F-8804-B41E6BEA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372" y="359012"/>
            <a:ext cx="4000532" cy="537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1EC7FCC-A169-40CB-80E7-AC959320B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43" y="185351"/>
            <a:ext cx="7825945" cy="586945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EE77F1A-C8CE-4DC1-9F1C-9A3475FF8FD1}"/>
              </a:ext>
            </a:extLst>
          </p:cNvPr>
          <p:cNvSpPr txBox="1"/>
          <p:nvPr/>
        </p:nvSpPr>
        <p:spPr>
          <a:xfrm>
            <a:off x="8580222" y="1080444"/>
            <a:ext cx="32374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+mj-lt"/>
              </a:rPr>
              <a:t>Transporte de qualidade para alunos matriculados nas universidades</a:t>
            </a:r>
          </a:p>
        </p:txBody>
      </p:sp>
    </p:spTree>
    <p:extLst>
      <p:ext uri="{BB962C8B-B14F-4D97-AF65-F5344CB8AC3E}">
        <p14:creationId xmlns:p14="http://schemas.microsoft.com/office/powerpoint/2010/main" val="90297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EE77F1A-C8CE-4DC1-9F1C-9A3475FF8FD1}"/>
              </a:ext>
            </a:extLst>
          </p:cNvPr>
          <p:cNvSpPr txBox="1"/>
          <p:nvPr/>
        </p:nvSpPr>
        <p:spPr>
          <a:xfrm>
            <a:off x="7269890" y="492536"/>
            <a:ext cx="46584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+mj-lt"/>
              </a:rPr>
              <a:t>Transporte moderno, inteligente e mais seguro</a:t>
            </a:r>
          </a:p>
          <a:p>
            <a:endParaRPr lang="pt-BR" sz="3200" b="1" dirty="0">
              <a:latin typeface="+mj-lt"/>
            </a:endParaRPr>
          </a:p>
        </p:txBody>
      </p:sp>
      <p:pic>
        <p:nvPicPr>
          <p:cNvPr id="1026" name="Picture 2" descr="Sister – Sistema Integrado Para Transporte Escolar">
            <a:extLst>
              <a:ext uri="{FF2B5EF4-FFF2-40B4-BE49-F238E27FC236}">
                <a16:creationId xmlns:a16="http://schemas.microsoft.com/office/drawing/2014/main" id="{E6D0DE09-E80B-4ECF-BFEC-8654CD701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367" y="2554639"/>
            <a:ext cx="5581135" cy="358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TE + SISTER = REVOLUÇÃO ADMINISTRATIVA PÚBLICA – Sister">
            <a:extLst>
              <a:ext uri="{FF2B5EF4-FFF2-40B4-BE49-F238E27FC236}">
                <a16:creationId xmlns:a16="http://schemas.microsoft.com/office/drawing/2014/main" id="{E2BE2BB2-02CF-4CEB-8DEA-58CAF1850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8" y="7226"/>
            <a:ext cx="6634204" cy="373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3E67279-F418-444B-8D4E-2EDF9DDD665D}"/>
              </a:ext>
            </a:extLst>
          </p:cNvPr>
          <p:cNvSpPr txBox="1"/>
          <p:nvPr/>
        </p:nvSpPr>
        <p:spPr>
          <a:xfrm>
            <a:off x="289957" y="4096599"/>
            <a:ext cx="62030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+mj-lt"/>
              </a:rPr>
              <a:t>Implantação de sistemas de gerenciamento e rastreabilidade</a:t>
            </a:r>
          </a:p>
          <a:p>
            <a:endParaRPr lang="pt-BR" sz="3200" b="1" dirty="0">
              <a:latin typeface="+mj-lt"/>
            </a:endParaRPr>
          </a:p>
          <a:p>
            <a:endParaRPr lang="pt-BR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39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80DACB0-D76D-4BDF-B2FE-C5184C8B4F28}"/>
              </a:ext>
            </a:extLst>
          </p:cNvPr>
          <p:cNvSpPr txBox="1"/>
          <p:nvPr/>
        </p:nvSpPr>
        <p:spPr>
          <a:xfrm>
            <a:off x="1575485" y="148278"/>
            <a:ext cx="8835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pt-B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Formações com Editora Aprender</a:t>
            </a:r>
            <a:endParaRPr lang="pt-B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AD2251-6005-48B6-8207-E40ED9045765}"/>
              </a:ext>
            </a:extLst>
          </p:cNvPr>
          <p:cNvSpPr txBox="1"/>
          <p:nvPr/>
        </p:nvSpPr>
        <p:spPr>
          <a:xfrm>
            <a:off x="247135" y="634427"/>
            <a:ext cx="11491783" cy="2151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Secretaria Municipal de Educação em parceria com a Editora Aprender conta com uma equipe de educadores especializados em Educação Infantil e Ensino Fundamental. Trazendo inovações de ensino-aprendizado para o Município por meio de </a:t>
            </a:r>
            <a:r>
              <a:rPr lang="pt-BR" sz="18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formações on-line e presencial</a:t>
            </a:r>
            <a:r>
              <a:rPr lang="pt-BR" sz="18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no decorrer ano 2023 para professores com objetivos de desenvolver novas ações que acompanhem as transformações, contribuindo desse modo, para a formação de educandos. A equipe faz acompanhamento nas escolas para identificar o nível de aprendizado do material utilizado da editora e feed </a:t>
            </a:r>
            <a:r>
              <a:rPr lang="pt-BR" sz="180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back</a:t>
            </a:r>
            <a:r>
              <a:rPr lang="pt-BR" sz="18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para Secretaria e com sugestões e melhoria para as futuras formações com os educadores. </a:t>
            </a:r>
          </a:p>
        </p:txBody>
      </p:sp>
      <p:sp>
        <p:nvSpPr>
          <p:cNvPr id="4" name="Retângulo 3" descr="blob:https://web.whatsapp.com/c4d8b930-c249-4d3c-9c6f-cb7abece86d4">
            <a:extLst>
              <a:ext uri="{FF2B5EF4-FFF2-40B4-BE49-F238E27FC236}">
                <a16:creationId xmlns:a16="http://schemas.microsoft.com/office/drawing/2014/main" id="{C63B54A1-F90F-4CA8-A833-4B6CF16FE9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82811" y="187124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DF6356-A0D5-4B01-A69E-89249027A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811" y="187124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778CBE-CB32-406E-B71B-E0376A5CE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811" y="23284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7F9B38C-FE49-48CC-9778-315BEAD1A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811" y="26332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154DD78-823D-4DBA-8024-2569A8D3D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8746" y="21942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160DD68-2C72-4A5B-8525-582D2631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8746" y="2651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4F92C27-0952-48D4-B0E0-2A4FB69C7A4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 t="24677" r="17679" b="18785"/>
          <a:stretch/>
        </p:blipFill>
        <p:spPr bwMode="auto">
          <a:xfrm>
            <a:off x="5370453" y="2615043"/>
            <a:ext cx="6368465" cy="38802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D52C186-54FB-4569-866B-EB0C5DD3D305}"/>
              </a:ext>
            </a:extLst>
          </p:cNvPr>
          <p:cNvSpPr txBox="1"/>
          <p:nvPr/>
        </p:nvSpPr>
        <p:spPr>
          <a:xfrm>
            <a:off x="1358625" y="3788713"/>
            <a:ext cx="3855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+mj-lt"/>
              </a:rPr>
              <a:t>Formação com Professores da Educação Infantil (Lendo e escrevendo)</a:t>
            </a:r>
          </a:p>
        </p:txBody>
      </p:sp>
    </p:spTree>
    <p:extLst>
      <p:ext uri="{BB962C8B-B14F-4D97-AF65-F5344CB8AC3E}">
        <p14:creationId xmlns:p14="http://schemas.microsoft.com/office/powerpoint/2010/main" val="192530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92387B6-34A4-44B4-8954-181F83E1D7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795" y="308919"/>
            <a:ext cx="7698259" cy="5405052"/>
          </a:xfrm>
          <a:prstGeom prst="rect">
            <a:avLst/>
          </a:prstGeom>
          <a:noFill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C3F9590-1285-4B23-8FA0-5FECC5A7D3F1}"/>
              </a:ext>
            </a:extLst>
          </p:cNvPr>
          <p:cNvSpPr txBox="1"/>
          <p:nvPr/>
        </p:nvSpPr>
        <p:spPr>
          <a:xfrm>
            <a:off x="506626" y="2347784"/>
            <a:ext cx="3632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+mn-lt"/>
              </a:rPr>
              <a:t>Formação com professores do ensino fundamental I (Novo Lendo e Acerta Brasil)</a:t>
            </a:r>
          </a:p>
        </p:txBody>
      </p:sp>
    </p:spTree>
    <p:extLst>
      <p:ext uri="{BB962C8B-B14F-4D97-AF65-F5344CB8AC3E}">
        <p14:creationId xmlns:p14="http://schemas.microsoft.com/office/powerpoint/2010/main" val="353793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C3F9590-1285-4B23-8FA0-5FECC5A7D3F1}"/>
              </a:ext>
            </a:extLst>
          </p:cNvPr>
          <p:cNvSpPr txBox="1"/>
          <p:nvPr/>
        </p:nvSpPr>
        <p:spPr>
          <a:xfrm>
            <a:off x="4090085" y="128128"/>
            <a:ext cx="4679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+mn-lt"/>
              </a:rPr>
              <a:t>Parceria com a UFU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03AB762-244E-4323-926F-8079696DB73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92" y="914399"/>
            <a:ext cx="8220847" cy="5523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41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C3F9590-1285-4B23-8FA0-5FECC5A7D3F1}"/>
              </a:ext>
            </a:extLst>
          </p:cNvPr>
          <p:cNvSpPr txBox="1"/>
          <p:nvPr/>
        </p:nvSpPr>
        <p:spPr>
          <a:xfrm>
            <a:off x="3818235" y="128128"/>
            <a:ext cx="4679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+mn-lt"/>
              </a:rPr>
              <a:t>Parceria com o Sebrae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8A9175F-F564-41B8-9B6B-1001C17829C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9"/>
          <a:stretch/>
        </p:blipFill>
        <p:spPr bwMode="auto">
          <a:xfrm>
            <a:off x="2185039" y="712903"/>
            <a:ext cx="7772486" cy="59426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86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E323DA99-575F-4168-A453-1D5E2C062307}"/>
              </a:ext>
            </a:extLst>
          </p:cNvPr>
          <p:cNvSpPr txBox="1"/>
          <p:nvPr/>
        </p:nvSpPr>
        <p:spPr>
          <a:xfrm>
            <a:off x="688882" y="326775"/>
            <a:ext cx="802541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Programa</a:t>
            </a:r>
          </a:p>
          <a:p>
            <a:r>
              <a:rPr lang="pt-BR" sz="88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Nacional de Alimentação Escolar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D7E46F-D1AD-4253-9498-E89382AE3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64" y="600099"/>
            <a:ext cx="10622136" cy="553998"/>
          </a:xfrm>
        </p:spPr>
        <p:txBody>
          <a:bodyPr/>
          <a:lstStyle/>
          <a:p>
            <a:r>
              <a:rPr lang="pt-BR" sz="3600" dirty="0">
                <a:solidFill>
                  <a:schemeClr val="bg1"/>
                </a:solidFill>
              </a:rPr>
              <a:t>Estruturação da Secretaria Municipal de Educação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7AD7A10-4C57-49B5-85D7-26789AB74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1251751"/>
            <a:ext cx="10668000" cy="4891595"/>
          </a:xfrm>
        </p:spPr>
        <p:txBody>
          <a:bodyPr/>
          <a:lstStyle/>
          <a:p>
            <a:endParaRPr lang="pt-BR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t-BR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Tabela 5">
            <a:extLst>
              <a:ext uri="{FF2B5EF4-FFF2-40B4-BE49-F238E27FC236}">
                <a16:creationId xmlns:a16="http://schemas.microsoft.com/office/drawing/2014/main" id="{DC73313C-1E8E-4804-A431-21DD41182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725775"/>
              </p:ext>
            </p:extLst>
          </p:nvPr>
        </p:nvGraphicFramePr>
        <p:xfrm>
          <a:off x="1393794" y="1358285"/>
          <a:ext cx="8646851" cy="887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7076">
                  <a:extLst>
                    <a:ext uri="{9D8B030D-6E8A-4147-A177-3AD203B41FA5}">
                      <a16:colId xmlns:a16="http://schemas.microsoft.com/office/drawing/2014/main" val="3470694013"/>
                    </a:ext>
                  </a:extLst>
                </a:gridCol>
                <a:gridCol w="2607076">
                  <a:extLst>
                    <a:ext uri="{9D8B030D-6E8A-4147-A177-3AD203B41FA5}">
                      <a16:colId xmlns:a16="http://schemas.microsoft.com/office/drawing/2014/main" val="4021303539"/>
                    </a:ext>
                  </a:extLst>
                </a:gridCol>
                <a:gridCol w="1303538">
                  <a:extLst>
                    <a:ext uri="{9D8B030D-6E8A-4147-A177-3AD203B41FA5}">
                      <a16:colId xmlns:a16="http://schemas.microsoft.com/office/drawing/2014/main" val="1667774301"/>
                    </a:ext>
                  </a:extLst>
                </a:gridCol>
                <a:gridCol w="2129161">
                  <a:extLst>
                    <a:ext uri="{9D8B030D-6E8A-4147-A177-3AD203B41FA5}">
                      <a16:colId xmlns:a16="http://schemas.microsoft.com/office/drawing/2014/main" val="834480600"/>
                    </a:ext>
                  </a:extLst>
                </a:gridCol>
              </a:tblGrid>
              <a:tr h="423326">
                <a:tc gridSpan="4"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ALUNOS ATENDIDOS NA REDE MUNICIPAL DE EDUCA</a:t>
                      </a:r>
                      <a:r>
                        <a:rPr lang="pt-BR" sz="2000" dirty="0"/>
                        <a:t>ÇÃO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137446"/>
                  </a:ext>
                </a:extLst>
              </a:tr>
              <a:tr h="464439">
                <a:tc>
                  <a:txBody>
                    <a:bodyPr/>
                    <a:lstStyle/>
                    <a:p>
                      <a:r>
                        <a:rPr lang="pt-BR" sz="1400" b="1" dirty="0"/>
                        <a:t>ESCOLA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NÍVEL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/>
                        <a:t>NÚMERO DE ALUNOS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LOCALIZAÇÃO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628345"/>
                  </a:ext>
                </a:extLst>
              </a:tr>
            </a:tbl>
          </a:graphicData>
        </a:graphic>
      </p:graphicFrame>
      <p:graphicFrame>
        <p:nvGraphicFramePr>
          <p:cNvPr id="6" name="Tabela 7">
            <a:extLst>
              <a:ext uri="{FF2B5EF4-FFF2-40B4-BE49-F238E27FC236}">
                <a16:creationId xmlns:a16="http://schemas.microsoft.com/office/drawing/2014/main" id="{F4FBEE82-87E7-4769-B871-B7D9BD00D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133624"/>
              </p:ext>
            </p:extLst>
          </p:nvPr>
        </p:nvGraphicFramePr>
        <p:xfrm>
          <a:off x="1393792" y="2246050"/>
          <a:ext cx="8646850" cy="35688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10035">
                  <a:extLst>
                    <a:ext uri="{9D8B030D-6E8A-4147-A177-3AD203B41FA5}">
                      <a16:colId xmlns:a16="http://schemas.microsoft.com/office/drawing/2014/main" val="1774097237"/>
                    </a:ext>
                  </a:extLst>
                </a:gridCol>
                <a:gridCol w="2610035">
                  <a:extLst>
                    <a:ext uri="{9D8B030D-6E8A-4147-A177-3AD203B41FA5}">
                      <a16:colId xmlns:a16="http://schemas.microsoft.com/office/drawing/2014/main" val="805960846"/>
                    </a:ext>
                  </a:extLst>
                </a:gridCol>
                <a:gridCol w="1322773">
                  <a:extLst>
                    <a:ext uri="{9D8B030D-6E8A-4147-A177-3AD203B41FA5}">
                      <a16:colId xmlns:a16="http://schemas.microsoft.com/office/drawing/2014/main" val="1622419162"/>
                    </a:ext>
                  </a:extLst>
                </a:gridCol>
                <a:gridCol w="2104007">
                  <a:extLst>
                    <a:ext uri="{9D8B030D-6E8A-4147-A177-3AD203B41FA5}">
                      <a16:colId xmlns:a16="http://schemas.microsoft.com/office/drawing/2014/main" val="1834767729"/>
                    </a:ext>
                  </a:extLst>
                </a:gridCol>
              </a:tblGrid>
              <a:tr h="419694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CEMEI CRIANÇA FELIZ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EDUCAÇÃO INFANTIL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308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ZONA URBANA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115998"/>
                  </a:ext>
                </a:extLst>
              </a:tr>
              <a:tr h="531588">
                <a:tc>
                  <a:txBody>
                    <a:bodyPr/>
                    <a:lstStyle/>
                    <a:p>
                      <a:r>
                        <a:rPr lang="pt-BR" sz="1200" b="1" dirty="0"/>
                        <a:t>ESCOLA MUNICIPAL TUPINIQUIM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/>
                        <a:t>FUNDAMENTAL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ZONA URBANA</a:t>
                      </a:r>
                    </a:p>
                    <a:p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280447"/>
                  </a:ext>
                </a:extLst>
              </a:tr>
              <a:tr h="588715">
                <a:tc>
                  <a:txBody>
                    <a:bodyPr/>
                    <a:lstStyle/>
                    <a:p>
                      <a:r>
                        <a:rPr lang="pt-BR" sz="1100" b="1" dirty="0"/>
                        <a:t>ESCOLA MUNICIPAL INDIANÓPOLIS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/>
                        <a:t>FUNDAMENTAL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327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ZONA URBANA</a:t>
                      </a:r>
                    </a:p>
                    <a:p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02283"/>
                  </a:ext>
                </a:extLst>
              </a:tr>
              <a:tr h="571894">
                <a:tc>
                  <a:txBody>
                    <a:bodyPr/>
                    <a:lstStyle/>
                    <a:p>
                      <a:r>
                        <a:rPr lang="pt-BR" sz="1400" b="1" dirty="0"/>
                        <a:t>CMNER PEDRO JOAQUIM PEREIRA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/>
                        <a:t>E. INFANTIL E FUNDAMENTAL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ZONA RURAL</a:t>
                      </a:r>
                    </a:p>
                    <a:p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38920"/>
                  </a:ext>
                </a:extLst>
              </a:tr>
              <a:tr h="706458">
                <a:tc>
                  <a:txBody>
                    <a:bodyPr/>
                    <a:lstStyle/>
                    <a:p>
                      <a:r>
                        <a:rPr lang="pt-BR" sz="1400" b="1" dirty="0"/>
                        <a:t>CMNER JOSÉ BARBOSA DE MIRANDA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/>
                        <a:t>E. INFANTIL E FUNDAMENTAL I e II</a:t>
                      </a:r>
                    </a:p>
                    <a:p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121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ZONA RURAL</a:t>
                      </a:r>
                    </a:p>
                    <a:p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788216"/>
                  </a:ext>
                </a:extLst>
              </a:tr>
              <a:tr h="750476">
                <a:tc>
                  <a:txBody>
                    <a:bodyPr/>
                    <a:lstStyle/>
                    <a:p>
                      <a:r>
                        <a:rPr lang="pt-BR" sz="1400" b="1" dirty="0"/>
                        <a:t>ESPAÇO ATENDIMENTO MULTIDISCIPLINAR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/>
                        <a:t>EDUCAÇÃO ESPECIAL NA PERSPECTIVA INCLUSIVA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ZONA URBANA E RURAL</a:t>
                      </a:r>
                    </a:p>
                    <a:p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571435"/>
                  </a:ext>
                </a:extLst>
              </a:tr>
            </a:tbl>
          </a:graphicData>
        </a:graphic>
      </p:graphicFrame>
      <p:graphicFrame>
        <p:nvGraphicFramePr>
          <p:cNvPr id="8" name="Tabela 8">
            <a:extLst>
              <a:ext uri="{FF2B5EF4-FFF2-40B4-BE49-F238E27FC236}">
                <a16:creationId xmlns:a16="http://schemas.microsoft.com/office/drawing/2014/main" id="{D975811D-119D-4555-B3B4-7F9559F62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693523"/>
              </p:ext>
            </p:extLst>
          </p:nvPr>
        </p:nvGraphicFramePr>
        <p:xfrm>
          <a:off x="1393791" y="5777586"/>
          <a:ext cx="8646851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6851">
                  <a:extLst>
                    <a:ext uri="{9D8B030D-6E8A-4147-A177-3AD203B41FA5}">
                      <a16:colId xmlns:a16="http://schemas.microsoft.com/office/drawing/2014/main" val="2882880383"/>
                    </a:ext>
                  </a:extLst>
                </a:gridCol>
              </a:tblGrid>
              <a:tr h="230819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TOTAL DE ALUNOS ATENDIDOS NAS ESCOLAS DE ENSINO REGULAR     1273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140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2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765B806-4BCD-45E3-86AF-32EBE245F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91" y="171734"/>
            <a:ext cx="4414641" cy="588618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F2FC69B-E719-4EBF-8B4B-81380833E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33" y="109594"/>
            <a:ext cx="4535772" cy="591281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61A20320-E40F-4AE0-80C0-55038FB4CF32}"/>
              </a:ext>
            </a:extLst>
          </p:cNvPr>
          <p:cNvSpPr txBox="1"/>
          <p:nvPr/>
        </p:nvSpPr>
        <p:spPr>
          <a:xfrm>
            <a:off x="9667783" y="162856"/>
            <a:ext cx="211288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Reunião com agricultores</a:t>
            </a:r>
          </a:p>
          <a:p>
            <a:endParaRPr lang="pt-BR" sz="2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endParaRPr lang="pt-BR" sz="2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endParaRPr lang="pt-BR" sz="2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endParaRPr lang="pt-BR" sz="2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endParaRPr lang="pt-BR" sz="2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pt-BR" sz="22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Capacitação para a equipe de cozinheiras e auxiliares</a:t>
            </a:r>
            <a:r>
              <a:rPr lang="pt-BR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40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61A20320-E40F-4AE0-80C0-55038FB4CF32}"/>
              </a:ext>
            </a:extLst>
          </p:cNvPr>
          <p:cNvSpPr txBox="1"/>
          <p:nvPr/>
        </p:nvSpPr>
        <p:spPr>
          <a:xfrm>
            <a:off x="8502977" y="461914"/>
            <a:ext cx="33924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accent3">
                    <a:lumMod val="75000"/>
                  </a:schemeClr>
                </a:solidFill>
              </a:rPr>
              <a:t>Destaques e projetos de sucesso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A6EC346-66B9-403D-BD3E-5CBEA2A36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98" y="572932"/>
            <a:ext cx="7613528" cy="501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5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53F42C6-5550-410E-816A-E8446F710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675" y="46608"/>
            <a:ext cx="6885325" cy="458573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B242F32-917F-4E53-9D19-C1CBD20D5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675" y="3471169"/>
            <a:ext cx="4027041" cy="268207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45477A1-2697-4CA9-8B52-39D87422B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856" y="4080035"/>
            <a:ext cx="3110144" cy="207140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566D100-CF51-42D8-BF05-2DDFECAB0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228295"/>
            <a:ext cx="5893175" cy="392494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9C0C788F-B380-4840-B267-13D843FBACB8}"/>
              </a:ext>
            </a:extLst>
          </p:cNvPr>
          <p:cNvSpPr txBox="1"/>
          <p:nvPr/>
        </p:nvSpPr>
        <p:spPr>
          <a:xfrm>
            <a:off x="577047" y="310717"/>
            <a:ext cx="4039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Agricultura Familiar</a:t>
            </a:r>
          </a:p>
        </p:txBody>
      </p:sp>
    </p:spTree>
    <p:extLst>
      <p:ext uri="{BB962C8B-B14F-4D97-AF65-F5344CB8AC3E}">
        <p14:creationId xmlns:p14="http://schemas.microsoft.com/office/powerpoint/2010/main" val="3358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B3C639AF-0C5D-484E-B424-39630ECA4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5" y="99388"/>
            <a:ext cx="2572791" cy="257279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93887CE-D119-4E45-AAB8-24BF848AE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40" y="2672179"/>
            <a:ext cx="2560097" cy="341346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3DD4A1B-6E88-4976-8976-0EE6C8A05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984" y="2317072"/>
            <a:ext cx="5190476" cy="389285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F67D964-0008-4E59-AECB-097A700BE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637" y="3324628"/>
            <a:ext cx="4262198" cy="283968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CD8FFE9-D42F-4D40-B742-57E1C59E5D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123" y="99388"/>
            <a:ext cx="4710070" cy="3532553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719DCB9A-40C2-40B6-BE7C-C0B3D4088845}"/>
              </a:ext>
            </a:extLst>
          </p:cNvPr>
          <p:cNvSpPr txBox="1"/>
          <p:nvPr/>
        </p:nvSpPr>
        <p:spPr>
          <a:xfrm>
            <a:off x="7617042" y="488273"/>
            <a:ext cx="4181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3">
                    <a:lumMod val="75000"/>
                  </a:schemeClr>
                </a:solidFill>
              </a:rPr>
              <a:t>Jornada de Educação Alimentar e Nutricional</a:t>
            </a:r>
          </a:p>
        </p:txBody>
      </p:sp>
    </p:spTree>
    <p:extLst>
      <p:ext uri="{BB962C8B-B14F-4D97-AF65-F5344CB8AC3E}">
        <p14:creationId xmlns:p14="http://schemas.microsoft.com/office/powerpoint/2010/main" val="11416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3399DFF-255C-4717-BDDD-EBAAB8F88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1917" y="3042022"/>
            <a:ext cx="4136995" cy="310274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6E329F3-22E7-4829-B643-522B5971A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988" y="57703"/>
            <a:ext cx="4924147" cy="369311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440E62-AE6A-4FF3-992B-3F4B283B0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322" y="2564446"/>
            <a:ext cx="4773761" cy="358032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E78E86B-EAD4-42C1-A80A-12598A47F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17" y="214484"/>
            <a:ext cx="3770051" cy="282753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D4BDA1D-D798-458C-ABF4-20EDE5B7C0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4237" y="3654581"/>
            <a:ext cx="3332085" cy="249906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B584342-BBD6-4182-86C9-72B950374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135" y="94434"/>
            <a:ext cx="3485566" cy="247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2C7165D-03C2-4BB5-AB61-2E2D2621E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933" y="141562"/>
            <a:ext cx="4788718" cy="585859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CDE0A23-9355-4FC8-97E4-7AF6738143A1}"/>
              </a:ext>
            </a:extLst>
          </p:cNvPr>
          <p:cNvSpPr txBox="1"/>
          <p:nvPr/>
        </p:nvSpPr>
        <p:spPr>
          <a:xfrm>
            <a:off x="182349" y="0"/>
            <a:ext cx="59388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accent3"/>
                </a:solidFill>
              </a:rPr>
              <a:t>Reconhecimento</a:t>
            </a:r>
          </a:p>
          <a:p>
            <a:r>
              <a:rPr lang="pt-BR" sz="3200" b="1" dirty="0">
                <a:solidFill>
                  <a:schemeClr val="accent3"/>
                </a:solidFill>
              </a:rPr>
              <a:t>CRN-9 e FNDE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9161C04-24E9-44B0-BC1C-CA4B8E7AA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94" y="1489435"/>
            <a:ext cx="7028603" cy="451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tângulo 8">
            <a:extLst>
              <a:ext uri="{FF2B5EF4-FFF2-40B4-BE49-F238E27FC236}">
                <a16:creationId xmlns:a16="http://schemas.microsoft.com/office/drawing/2014/main" id="{A17D04F1-4318-4DD6-B27E-D66AE4D426B2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761999" y="1790700"/>
            <a:ext cx="10839450" cy="3276600"/>
          </a:xfrm>
        </p:spPr>
        <p:txBody>
          <a:bodyPr rtlCol="0">
            <a:normAutofit fontScale="77500" lnSpcReduction="20000"/>
          </a:bodyPr>
          <a:lstStyle/>
          <a:p>
            <a:pPr lvl="1" rtl="0"/>
            <a:r>
              <a:rPr lang="pt-BR" altLang="en-US" sz="2400" b="1" dirty="0"/>
              <a:t>Programa Nacional de Alimentação Escolar (PNAE) – 		</a:t>
            </a:r>
          </a:p>
          <a:p>
            <a:pPr lvl="1" rtl="0"/>
            <a:r>
              <a:rPr lang="pt-BR" altLang="en-US" sz="2400" b="1" dirty="0"/>
              <a:t>Programa Dinheiro Direto na Escola/Estrutura – 		</a:t>
            </a:r>
          </a:p>
          <a:p>
            <a:pPr lvl="1" rtl="0"/>
            <a:r>
              <a:rPr lang="pt-BR" altLang="en-US" sz="2400" b="1" dirty="0"/>
              <a:t>Programa Dinheiro Direto na Escola/Básico –			</a:t>
            </a:r>
          </a:p>
          <a:p>
            <a:pPr lvl="1" rtl="0"/>
            <a:r>
              <a:rPr lang="pt-BR" altLang="en-US" sz="2400" b="1" dirty="0"/>
              <a:t>Quota Estadual Salário Educação (QSE)–				</a:t>
            </a:r>
          </a:p>
          <a:p>
            <a:pPr lvl="1" rtl="0"/>
            <a:r>
              <a:rPr lang="pt-BR" altLang="en-US" sz="2400" b="1" dirty="0"/>
              <a:t>Fomento Matriculas Educação Integral - 			</a:t>
            </a:r>
          </a:p>
          <a:p>
            <a:pPr lvl="1" rtl="0"/>
            <a:r>
              <a:rPr lang="pt-BR" altLang="en-US" sz="2400" b="1" dirty="0"/>
              <a:t>Educação Infantil Novas Turmas –				</a:t>
            </a:r>
          </a:p>
          <a:p>
            <a:pPr lvl="1" rtl="0"/>
            <a:r>
              <a:rPr lang="pt-BR" altLang="en-US" sz="1900" b="1" dirty="0"/>
              <a:t>Programa Nacional de apoio ao Transporte Escolar (PNATE/PTE) </a:t>
            </a:r>
            <a:r>
              <a:rPr lang="pt-BR" altLang="en-US" sz="2400" b="1" dirty="0"/>
              <a:t>- 		</a:t>
            </a:r>
          </a:p>
          <a:p>
            <a:pPr lvl="1" rtl="0"/>
            <a:r>
              <a:rPr lang="pt-BR" altLang="en-US" sz="2400" b="1" dirty="0"/>
              <a:t>Fundo Nacional de Desenvolvimento da Educação Básica</a:t>
            </a:r>
          </a:p>
          <a:p>
            <a:pPr lvl="1" rtl="0"/>
            <a:r>
              <a:rPr lang="pt-BR" altLang="en-US" sz="2400" b="1" dirty="0"/>
              <a:t> FUNDEB 			 	</a:t>
            </a:r>
          </a:p>
          <a:p>
            <a:pPr marL="0" lvl="1" indent="0" rtl="0">
              <a:buNone/>
            </a:pPr>
            <a:endParaRPr lang="pt-BR" altLang="en-US" sz="2400" b="1" dirty="0"/>
          </a:p>
          <a:p>
            <a:pPr marL="0" lvl="1" indent="0" rtl="0">
              <a:buNone/>
            </a:pPr>
            <a:endParaRPr lang="pt-BR" altLang="en-US" dirty="0"/>
          </a:p>
          <a:p>
            <a:pPr marL="0" lvl="1" indent="0" rtl="0">
              <a:buNone/>
            </a:pPr>
            <a:endParaRPr lang="pt-BR" alt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84004F6-2668-4FC1-838D-4ECB627E3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2"/>
            <a:ext cx="10296526" cy="1189038"/>
          </a:xfrm>
        </p:spPr>
        <p:txBody>
          <a:bodyPr rtlCol="0"/>
          <a:lstStyle/>
          <a:p>
            <a:pPr rtl="0"/>
            <a:r>
              <a:rPr lang="pt-BR" dirty="0"/>
              <a:t>Recursos captados pela Educação</a:t>
            </a:r>
          </a:p>
        </p:txBody>
      </p:sp>
    </p:spTree>
    <p:extLst>
      <p:ext uri="{BB962C8B-B14F-4D97-AF65-F5344CB8AC3E}">
        <p14:creationId xmlns:p14="http://schemas.microsoft.com/office/powerpoint/2010/main" val="81985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FD5206D-8C04-4607-A6B7-54E2C1D4C3B1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25A463B-A1F4-405D-AFAB-6924CB7AE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366" y="2268094"/>
            <a:ext cx="4239147" cy="128658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64E5DA9-5B29-4AF8-8574-B0A20262E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277" y="2785707"/>
            <a:ext cx="4138289" cy="7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1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D7E46F-D1AD-4253-9498-E89382AE3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48576"/>
            <a:ext cx="10668000" cy="345957"/>
          </a:xfrm>
        </p:spPr>
        <p:txBody>
          <a:bodyPr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QUADRO DE PROFISSIONAIS </a:t>
            </a:r>
          </a:p>
        </p:txBody>
      </p:sp>
      <p:sp>
        <p:nvSpPr>
          <p:cNvPr id="8" name="Espaço Reservado para Texto 4">
            <a:extLst>
              <a:ext uri="{FF2B5EF4-FFF2-40B4-BE49-F238E27FC236}">
                <a16:creationId xmlns:a16="http://schemas.microsoft.com/office/drawing/2014/main" id="{A06B21AB-DC11-4432-B99D-A208874901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2963" y="1038687"/>
            <a:ext cx="11154796" cy="3435658"/>
          </a:xfrm>
        </p:spPr>
        <p:txBody>
          <a:bodyPr/>
          <a:lstStyle/>
          <a:p>
            <a:pPr>
              <a:spcAft>
                <a:spcPts val="750"/>
              </a:spcAft>
            </a:pPr>
            <a:endParaRPr lang="pt-B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sz="2000" dirty="0"/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A8252634-DF21-4CF2-BF1F-BD6F287B6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543310"/>
              </p:ext>
            </p:extLst>
          </p:nvPr>
        </p:nvGraphicFramePr>
        <p:xfrm>
          <a:off x="133165" y="709943"/>
          <a:ext cx="11594236" cy="5247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6951">
                  <a:extLst>
                    <a:ext uri="{9D8B030D-6E8A-4147-A177-3AD203B41FA5}">
                      <a16:colId xmlns:a16="http://schemas.microsoft.com/office/drawing/2014/main" val="1916999509"/>
                    </a:ext>
                  </a:extLst>
                </a:gridCol>
                <a:gridCol w="802169">
                  <a:extLst>
                    <a:ext uri="{9D8B030D-6E8A-4147-A177-3AD203B41FA5}">
                      <a16:colId xmlns:a16="http://schemas.microsoft.com/office/drawing/2014/main" val="1069235348"/>
                    </a:ext>
                  </a:extLst>
                </a:gridCol>
                <a:gridCol w="552605">
                  <a:extLst>
                    <a:ext uri="{9D8B030D-6E8A-4147-A177-3AD203B41FA5}">
                      <a16:colId xmlns:a16="http://schemas.microsoft.com/office/drawing/2014/main" val="475617870"/>
                    </a:ext>
                  </a:extLst>
                </a:gridCol>
                <a:gridCol w="944776">
                  <a:extLst>
                    <a:ext uri="{9D8B030D-6E8A-4147-A177-3AD203B41FA5}">
                      <a16:colId xmlns:a16="http://schemas.microsoft.com/office/drawing/2014/main" val="2745679087"/>
                    </a:ext>
                  </a:extLst>
                </a:gridCol>
                <a:gridCol w="793257">
                  <a:extLst>
                    <a:ext uri="{9D8B030D-6E8A-4147-A177-3AD203B41FA5}">
                      <a16:colId xmlns:a16="http://schemas.microsoft.com/office/drawing/2014/main" val="2664663375"/>
                    </a:ext>
                  </a:extLst>
                </a:gridCol>
                <a:gridCol w="739778">
                  <a:extLst>
                    <a:ext uri="{9D8B030D-6E8A-4147-A177-3AD203B41FA5}">
                      <a16:colId xmlns:a16="http://schemas.microsoft.com/office/drawing/2014/main" val="1414976680"/>
                    </a:ext>
                  </a:extLst>
                </a:gridCol>
                <a:gridCol w="775429">
                  <a:extLst>
                    <a:ext uri="{9D8B030D-6E8A-4147-A177-3AD203B41FA5}">
                      <a16:colId xmlns:a16="http://schemas.microsoft.com/office/drawing/2014/main" val="414423337"/>
                    </a:ext>
                  </a:extLst>
                </a:gridCol>
                <a:gridCol w="739777">
                  <a:extLst>
                    <a:ext uri="{9D8B030D-6E8A-4147-A177-3AD203B41FA5}">
                      <a16:colId xmlns:a16="http://schemas.microsoft.com/office/drawing/2014/main" val="2327278155"/>
                    </a:ext>
                  </a:extLst>
                </a:gridCol>
                <a:gridCol w="766517">
                  <a:extLst>
                    <a:ext uri="{9D8B030D-6E8A-4147-A177-3AD203B41FA5}">
                      <a16:colId xmlns:a16="http://schemas.microsoft.com/office/drawing/2014/main" val="3075769829"/>
                    </a:ext>
                  </a:extLst>
                </a:gridCol>
                <a:gridCol w="846734">
                  <a:extLst>
                    <a:ext uri="{9D8B030D-6E8A-4147-A177-3AD203B41FA5}">
                      <a16:colId xmlns:a16="http://schemas.microsoft.com/office/drawing/2014/main" val="645471345"/>
                    </a:ext>
                  </a:extLst>
                </a:gridCol>
                <a:gridCol w="837821">
                  <a:extLst>
                    <a:ext uri="{9D8B030D-6E8A-4147-A177-3AD203B41FA5}">
                      <a16:colId xmlns:a16="http://schemas.microsoft.com/office/drawing/2014/main" val="3335030229"/>
                    </a:ext>
                  </a:extLst>
                </a:gridCol>
                <a:gridCol w="641736">
                  <a:extLst>
                    <a:ext uri="{9D8B030D-6E8A-4147-A177-3AD203B41FA5}">
                      <a16:colId xmlns:a16="http://schemas.microsoft.com/office/drawing/2014/main" val="1825248888"/>
                    </a:ext>
                  </a:extLst>
                </a:gridCol>
                <a:gridCol w="650650">
                  <a:extLst>
                    <a:ext uri="{9D8B030D-6E8A-4147-A177-3AD203B41FA5}">
                      <a16:colId xmlns:a16="http://schemas.microsoft.com/office/drawing/2014/main" val="2917926396"/>
                    </a:ext>
                  </a:extLst>
                </a:gridCol>
                <a:gridCol w="883823">
                  <a:extLst>
                    <a:ext uri="{9D8B030D-6E8A-4147-A177-3AD203B41FA5}">
                      <a16:colId xmlns:a16="http://schemas.microsoft.com/office/drawing/2014/main" val="3338250464"/>
                    </a:ext>
                  </a:extLst>
                </a:gridCol>
                <a:gridCol w="692213">
                  <a:extLst>
                    <a:ext uri="{9D8B030D-6E8A-4147-A177-3AD203B41FA5}">
                      <a16:colId xmlns:a16="http://schemas.microsoft.com/office/drawing/2014/main" val="4183120548"/>
                    </a:ext>
                  </a:extLst>
                </a:gridCol>
              </a:tblGrid>
              <a:tr h="838875">
                <a:tc>
                  <a:txBody>
                    <a:bodyPr/>
                    <a:lstStyle/>
                    <a:p>
                      <a:r>
                        <a:rPr lang="pt-BR" sz="1200" b="0" dirty="0"/>
                        <a:t>Unidade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0" dirty="0"/>
                        <a:t>Professor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0" dirty="0"/>
                        <a:t>ASG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0" dirty="0"/>
                        <a:t>merendeira</a:t>
                      </a:r>
                    </a:p>
                    <a:p>
                      <a:endParaRPr lang="pt-B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0" dirty="0"/>
                        <a:t>Nutricionista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0" dirty="0"/>
                        <a:t>Administrativo</a:t>
                      </a:r>
                    </a:p>
                    <a:p>
                      <a:endParaRPr lang="pt-B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0" dirty="0"/>
                        <a:t>Monitor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0" dirty="0"/>
                        <a:t>Motorista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0" dirty="0"/>
                        <a:t>Porteiro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0" dirty="0"/>
                        <a:t>Assistente social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0" dirty="0"/>
                        <a:t>Psicólogo</a:t>
                      </a:r>
                    </a:p>
                    <a:p>
                      <a:endParaRPr lang="pt-B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0" dirty="0"/>
                        <a:t>T.O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0" dirty="0"/>
                        <a:t>FONO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0" dirty="0"/>
                        <a:t>PSICOPE-DAGOGO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b="0" dirty="0"/>
                        <a:t>Total</a:t>
                      </a:r>
                    </a:p>
                    <a:p>
                      <a:endParaRPr lang="pt-BR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381747"/>
                  </a:ext>
                </a:extLst>
              </a:tr>
              <a:tr h="639751">
                <a:tc>
                  <a:txBody>
                    <a:bodyPr/>
                    <a:lstStyle/>
                    <a:p>
                      <a:r>
                        <a:rPr lang="pt-BR" sz="1000" b="1" dirty="0"/>
                        <a:t>EDUCAÇÃO INFANTIL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219256"/>
                  </a:ext>
                </a:extLst>
              </a:tr>
              <a:tr h="600289">
                <a:tc>
                  <a:txBody>
                    <a:bodyPr/>
                    <a:lstStyle/>
                    <a:p>
                      <a:r>
                        <a:rPr lang="pt-BR" sz="1000" b="1" dirty="0"/>
                        <a:t>FUND.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37</a:t>
                      </a:r>
                      <a:endParaRPr lang="pt-B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46711"/>
                  </a:ext>
                </a:extLst>
              </a:tr>
              <a:tr h="600289">
                <a:tc>
                  <a:txBody>
                    <a:bodyPr/>
                    <a:lstStyle/>
                    <a:p>
                      <a:r>
                        <a:rPr lang="pt-BR" sz="1200" b="1" dirty="0"/>
                        <a:t>FUND.II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23</a:t>
                      </a:r>
                      <a:endParaRPr lang="pt-B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060243"/>
                  </a:ext>
                </a:extLst>
              </a:tr>
              <a:tr h="575935">
                <a:tc>
                  <a:txBody>
                    <a:bodyPr/>
                    <a:lstStyle/>
                    <a:p>
                      <a:r>
                        <a:rPr lang="pt-BR" sz="1000" b="1" dirty="0"/>
                        <a:t>EJA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08</a:t>
                      </a:r>
                    </a:p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030281"/>
                  </a:ext>
                </a:extLst>
              </a:tr>
              <a:tr h="620299">
                <a:tc>
                  <a:txBody>
                    <a:bodyPr/>
                    <a:lstStyle/>
                    <a:p>
                      <a:r>
                        <a:rPr lang="pt-BR" sz="1000" b="1" dirty="0"/>
                        <a:t>EDUCAÇÃO ESPECIAL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360347"/>
                  </a:ext>
                </a:extLst>
              </a:tr>
              <a:tr h="419438">
                <a:tc>
                  <a:txBody>
                    <a:bodyPr/>
                    <a:lstStyle/>
                    <a:p>
                      <a:r>
                        <a:rPr lang="pt-BR" sz="1200" b="1" dirty="0"/>
                        <a:t>Aulas diversificadas-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62095"/>
                  </a:ext>
                </a:extLst>
              </a:tr>
              <a:tr h="209719">
                <a:tc>
                  <a:txBody>
                    <a:bodyPr/>
                    <a:lstStyle/>
                    <a:p>
                      <a:r>
                        <a:rPr lang="pt-BR" sz="1200" b="1" dirty="0"/>
                        <a:t>SME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950934"/>
                  </a:ext>
                </a:extLst>
              </a:tr>
              <a:tr h="209719">
                <a:tc>
                  <a:txBody>
                    <a:bodyPr/>
                    <a:lstStyle/>
                    <a:p>
                      <a:r>
                        <a:rPr lang="pt-BR" sz="12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179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82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1F0149-28C2-45FF-AA04-A02716E1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"/>
            <a:ext cx="10668000" cy="685800"/>
          </a:xfrm>
        </p:spPr>
        <p:txBody>
          <a:bodyPr/>
          <a:lstStyle/>
          <a:p>
            <a:r>
              <a:rPr lang="pt-BR" sz="3200" dirty="0"/>
              <a:t>QUADRO DE FUNCIONÁRIOS EFETIVOS E TEMPORÁRIOS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88B708-E01C-48DA-BCC2-238FFA5CE0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8568A274-1B9C-43CF-9D35-3D7FBDA23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71969"/>
              </p:ext>
            </p:extLst>
          </p:nvPr>
        </p:nvGraphicFramePr>
        <p:xfrm>
          <a:off x="762001" y="885827"/>
          <a:ext cx="10668000" cy="595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0">
                  <a:extLst>
                    <a:ext uri="{9D8B030D-6E8A-4147-A177-3AD203B41FA5}">
                      <a16:colId xmlns:a16="http://schemas.microsoft.com/office/drawing/2014/main" val="3159679257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285938788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1399652156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1590846060"/>
                    </a:ext>
                  </a:extLst>
                </a:gridCol>
              </a:tblGrid>
              <a:tr h="348876">
                <a:tc>
                  <a:txBody>
                    <a:bodyPr/>
                    <a:lstStyle/>
                    <a:p>
                      <a:r>
                        <a:rPr lang="pt-BR" dirty="0"/>
                        <a:t>FUNÇÃO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EFETIVOS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CONTRATOS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123168"/>
                  </a:ext>
                </a:extLst>
              </a:tr>
              <a:tr h="348876">
                <a:tc>
                  <a:txBody>
                    <a:bodyPr/>
                    <a:lstStyle/>
                    <a:p>
                      <a:r>
                        <a:rPr lang="pt-BR" dirty="0"/>
                        <a:t>PROFESSOR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983192"/>
                  </a:ext>
                </a:extLst>
              </a:tr>
              <a:tr h="348876">
                <a:tc>
                  <a:txBody>
                    <a:bodyPr/>
                    <a:lstStyle/>
                    <a:p>
                      <a:r>
                        <a:rPr lang="pt-BR" dirty="0"/>
                        <a:t>ASG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902790"/>
                  </a:ext>
                </a:extLst>
              </a:tr>
              <a:tr h="348876">
                <a:tc>
                  <a:txBody>
                    <a:bodyPr/>
                    <a:lstStyle/>
                    <a:p>
                      <a:r>
                        <a:rPr lang="pt-BR" dirty="0"/>
                        <a:t>MERENDEIRA/AUXILIAR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120556"/>
                  </a:ext>
                </a:extLst>
              </a:tr>
              <a:tr h="348876">
                <a:tc>
                  <a:txBody>
                    <a:bodyPr/>
                    <a:lstStyle/>
                    <a:p>
                      <a:r>
                        <a:rPr lang="pt-BR" dirty="0"/>
                        <a:t>MONITOR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025845"/>
                  </a:ext>
                </a:extLst>
              </a:tr>
              <a:tr h="348876">
                <a:tc>
                  <a:txBody>
                    <a:bodyPr/>
                    <a:lstStyle/>
                    <a:p>
                      <a:r>
                        <a:rPr lang="pt-BR" dirty="0"/>
                        <a:t>PORTEIRO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975669"/>
                  </a:ext>
                </a:extLst>
              </a:tr>
              <a:tr h="348876">
                <a:tc>
                  <a:txBody>
                    <a:bodyPr/>
                    <a:lstStyle/>
                    <a:p>
                      <a:r>
                        <a:rPr lang="pt-BR" dirty="0"/>
                        <a:t>ADMINISTRATIVO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902571"/>
                  </a:ext>
                </a:extLst>
              </a:tr>
              <a:tr h="348876">
                <a:tc>
                  <a:txBody>
                    <a:bodyPr/>
                    <a:lstStyle/>
                    <a:p>
                      <a:r>
                        <a:rPr lang="pt-BR" dirty="0"/>
                        <a:t>NUTRICIONISTA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704051"/>
                  </a:ext>
                </a:extLst>
              </a:tr>
              <a:tr h="348876">
                <a:tc>
                  <a:txBody>
                    <a:bodyPr/>
                    <a:lstStyle/>
                    <a:p>
                      <a:r>
                        <a:rPr lang="pt-BR" dirty="0"/>
                        <a:t>ASSISTENTE SOCIAL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247270"/>
                  </a:ext>
                </a:extLst>
              </a:tr>
              <a:tr h="348876">
                <a:tc>
                  <a:txBody>
                    <a:bodyPr/>
                    <a:lstStyle/>
                    <a:p>
                      <a:r>
                        <a:rPr lang="pt-BR" dirty="0"/>
                        <a:t>PSICÓLOGO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542785"/>
                  </a:ext>
                </a:extLst>
              </a:tr>
              <a:tr h="348876">
                <a:tc>
                  <a:txBody>
                    <a:bodyPr/>
                    <a:lstStyle/>
                    <a:p>
                      <a:r>
                        <a:rPr lang="pt-BR" dirty="0"/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01- </a:t>
                      </a:r>
                      <a:r>
                        <a:rPr lang="pt-BR" sz="1400" dirty="0"/>
                        <a:t>CREDENCIADO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372320"/>
                  </a:ext>
                </a:extLst>
              </a:tr>
              <a:tr h="299083">
                <a:tc>
                  <a:txBody>
                    <a:bodyPr/>
                    <a:lstStyle/>
                    <a:p>
                      <a:r>
                        <a:rPr lang="pt-BR" dirty="0"/>
                        <a:t>FONO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01- </a:t>
                      </a:r>
                      <a:r>
                        <a:rPr lang="pt-BR" sz="1400" dirty="0"/>
                        <a:t>CREDENCIADO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390975"/>
                  </a:ext>
                </a:extLst>
              </a:tr>
              <a:tr h="457200">
                <a:tc rowSpan="2">
                  <a:txBody>
                    <a:bodyPr/>
                    <a:lstStyle/>
                    <a:p>
                      <a:r>
                        <a:rPr lang="pt-BR" sz="1400" b="1" dirty="0"/>
                        <a:t>PSICOPEDAGOGO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712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349949"/>
                  </a:ext>
                </a:extLst>
              </a:tr>
              <a:tr h="330200">
                <a:tc rowSpan="2">
                  <a:txBody>
                    <a:bodyPr/>
                    <a:lstStyle/>
                    <a:p>
                      <a:r>
                        <a:rPr lang="pt-BR" dirty="0"/>
                        <a:t>MOTORISTA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2166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t-BR" dirty="0"/>
                        <a:t>218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7926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pt-BR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89 ( 40,8%)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129(59,2%)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814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4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608C46-50E8-41D7-A71E-D997BFF10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2963"/>
            <a:ext cx="8871751" cy="763481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AÇÕES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14E118-FCB1-4B5D-9615-D57CC5AF2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145219"/>
            <a:ext cx="10008093" cy="5353235"/>
          </a:xfrm>
        </p:spPr>
        <p:txBody>
          <a:bodyPr>
            <a:normAutofit/>
          </a:bodyPr>
          <a:lstStyle/>
          <a:p>
            <a:endParaRPr lang="pt-BR" b="1" dirty="0"/>
          </a:p>
          <a:p>
            <a:pPr algn="l"/>
            <a:r>
              <a:rPr lang="pt-BR" dirty="0"/>
              <a:t>CONSTRUÇÃO, REFORMA,AMPLIAÇÃO, EQUIPAMENTOS E MATERIAL PERMANENTE</a:t>
            </a:r>
          </a:p>
          <a:p>
            <a:pPr algn="l"/>
            <a:r>
              <a:rPr lang="pt-BR" dirty="0"/>
              <a:t>AQUISIÇÃO DE MATERIAL DIDÁTICO ESCOLAR </a:t>
            </a:r>
          </a:p>
          <a:p>
            <a:pPr algn="l"/>
            <a:r>
              <a:rPr lang="pt-BR" dirty="0"/>
              <a:t>MANUTENÇÃO DAS AÇÕES </a:t>
            </a:r>
          </a:p>
          <a:p>
            <a:pPr algn="l"/>
            <a:r>
              <a:rPr lang="pt-BR" dirty="0"/>
              <a:t>FORTALECIMENTO DA AÇÃO PEDAGÓGICA </a:t>
            </a:r>
          </a:p>
          <a:p>
            <a:pPr algn="l"/>
            <a:r>
              <a:rPr lang="pt-BR" dirty="0"/>
              <a:t>FORMAÇÃO PARA DOCENTES E DEMAIS PROFISSIONAIS</a:t>
            </a:r>
          </a:p>
          <a:p>
            <a:pPr algn="l"/>
            <a:r>
              <a:rPr lang="pt-BR" dirty="0"/>
              <a:t>AMPLIAÇÃO DA JORNADA ESCOLAR- ESCOLA DE TEMPO INTEGRAL</a:t>
            </a:r>
          </a:p>
          <a:p>
            <a:pPr algn="l"/>
            <a:r>
              <a:rPr lang="pt-BR" dirty="0"/>
              <a:t>MERENDA ESCOLAR DE </a:t>
            </a:r>
            <a:r>
              <a:rPr lang="pt-BR"/>
              <a:t>QUALIDADE – PARCIAL -INTEGRAL</a:t>
            </a:r>
            <a:endParaRPr lang="pt-BR" dirty="0"/>
          </a:p>
          <a:p>
            <a:pPr algn="l"/>
            <a:r>
              <a:rPr lang="pt-BR" dirty="0"/>
              <a:t>TRANSPORTE ESCOLAR </a:t>
            </a:r>
          </a:p>
          <a:p>
            <a:pPr algn="l"/>
            <a:r>
              <a:rPr lang="pt-BR" dirty="0"/>
              <a:t>ORGANIZAÇÃO E DINAMIZAÇÃO DAS BIBLIOTECAS ESCOLARES</a:t>
            </a:r>
          </a:p>
          <a:p>
            <a:pPr algn="l"/>
            <a:r>
              <a:rPr lang="pt-BR" dirty="0"/>
              <a:t>DISTRIBUIÇÃO DE KIT ESCOLAR E UNIFORMES</a:t>
            </a:r>
          </a:p>
          <a:p>
            <a:pPr algn="l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794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C7BBB4-96C8-4C70-94C1-BA69EF999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7F22CC-9F84-4912-B7E7-66582FEA4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626999E-0B87-4E14-8240-040716F99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6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DE35A0-28ED-4D42-9357-DCB6A1C515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4119F0-3CE7-4464-96A2-DC738A807A4F}">
  <ds:schemaRefs>
    <ds:schemaRef ds:uri="16c05727-aa75-4e4a-9b5f-8a80a1165891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71af3243-3dd4-4a8d-8c0d-dd76da1f02a5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D318041-50D7-4E47-9BD9-FE885E42AC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4418</TotalTime>
  <Words>1283</Words>
  <Application>Microsoft Office PowerPoint</Application>
  <PresentationFormat>Widescreen</PresentationFormat>
  <Paragraphs>293</Paragraphs>
  <Slides>37</Slides>
  <Notes>36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3" baseType="lpstr">
      <vt:lpstr>Arial</vt:lpstr>
      <vt:lpstr>Calibri</vt:lpstr>
      <vt:lpstr>Times New Roman</vt:lpstr>
      <vt:lpstr>Trebuchet MS</vt:lpstr>
      <vt:lpstr>Wingdings 3</vt:lpstr>
      <vt:lpstr>Facetado</vt:lpstr>
      <vt:lpstr>RELATÓRIO DE GESTÃO – 2024 SECRETARIA MUNICIPAL DE EDUCAÇAO</vt:lpstr>
      <vt:lpstr>APRESENTAÇÃO</vt:lpstr>
      <vt:lpstr>Estruturação da Secretaria Municipal de Educação</vt:lpstr>
      <vt:lpstr>QUADRO DE PROFISSIONAIS </vt:lpstr>
      <vt:lpstr>QUADRO DE FUNCIONÁRIOS EFETIVOS E TEMPORÁRIOS </vt:lpstr>
      <vt:lpstr>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CONSTRUÇÃO E REFORMA E AMPLIAÇÃO DOS PRÉDIOS ESCOLARES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Recursos captados pela Educação</vt:lpstr>
      <vt:lpstr>Apresentação do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 1</dc:title>
  <dc:subject/>
  <dc:creator>Tiago Tiago Leite</dc:creator>
  <cp:keywords/>
  <dc:description/>
  <cp:lastModifiedBy>rosangela dos santos</cp:lastModifiedBy>
  <cp:revision>23</cp:revision>
  <cp:lastPrinted>2023-12-12T11:03:37Z</cp:lastPrinted>
  <dcterms:created xsi:type="dcterms:W3CDTF">2023-12-04T16:14:10Z</dcterms:created>
  <dcterms:modified xsi:type="dcterms:W3CDTF">2024-02-28T17:15:58Z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